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  <p:sldMasterId id="2147483720" r:id="rId2"/>
    <p:sldMasterId id="2147483745" r:id="rId3"/>
  </p:sldMasterIdLst>
  <p:notesMasterIdLst>
    <p:notesMasterId r:id="rId11"/>
  </p:notesMasterIdLst>
  <p:handoutMasterIdLst>
    <p:handoutMasterId r:id="rId12"/>
  </p:handoutMasterIdLst>
  <p:sldIdLst>
    <p:sldId id="410" r:id="rId4"/>
    <p:sldId id="411" r:id="rId5"/>
    <p:sldId id="412" r:id="rId6"/>
    <p:sldId id="413" r:id="rId7"/>
    <p:sldId id="256" r:id="rId8"/>
    <p:sldId id="405" r:id="rId9"/>
    <p:sldId id="399" r:id="rId10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13">
          <p15:clr>
            <a:srgbClr val="A4A3A4"/>
          </p15:clr>
        </p15:guide>
        <p15:guide id="2" orient="horz" pos="3871">
          <p15:clr>
            <a:srgbClr val="A4A3A4"/>
          </p15:clr>
        </p15:guide>
        <p15:guide id="3" pos="2880">
          <p15:clr>
            <a:srgbClr val="A4A3A4"/>
          </p15:clr>
        </p15:guide>
        <p15:guide id="4" pos="310">
          <p15:clr>
            <a:srgbClr val="A4A3A4"/>
          </p15:clr>
        </p15:guide>
        <p15:guide id="5" pos="54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74"/>
    <p:restoredTop sz="88415" autoAdjust="0"/>
  </p:normalViewPr>
  <p:slideViewPr>
    <p:cSldViewPr>
      <p:cViewPr>
        <p:scale>
          <a:sx n="105" d="100"/>
          <a:sy n="105" d="100"/>
        </p:scale>
        <p:origin x="-1716" y="168"/>
      </p:cViewPr>
      <p:guideLst>
        <p:guide orient="horz" pos="1013"/>
        <p:guide orient="horz" pos="3871"/>
        <p:guide pos="2880"/>
        <p:guide pos="310"/>
        <p:guide pos="549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626" y="-82"/>
      </p:cViewPr>
      <p:guideLst>
        <p:guide orient="horz" pos="3110"/>
        <p:guide pos="2101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Relationship Id="rId4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193A8-BE9F-44E7-90C8-AF71227D3CD6}" type="datetimeFigureOut">
              <a:rPr lang="nl-NL" smtClean="0"/>
              <a:pPr/>
              <a:t>19-4-2018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788C3-D695-4012-9D9F-08EDD70529D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8190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19-4-2018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25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B2CFDC-1017-4759-BC0D-22BB560A951B}" type="slidenum">
              <a:rPr lang="nl-NL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nl-N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B2CFDC-1017-4759-BC0D-22BB560A951B}" type="slidenum">
              <a:rPr lang="nl-NL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nl-N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B2CFDC-1017-4759-BC0D-22BB560A951B}" type="slidenum">
              <a:rPr lang="nl-NL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nl-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B2CFDC-1017-4759-BC0D-22BB560A951B}" type="slidenum">
              <a:rPr lang="nl-NL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nl-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5482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0080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4870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noProof="1"/>
              <a:t>Titel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noProof="1"/>
              <a:t>Klik om de tekststijl van het model te bewerken</a:t>
            </a:r>
          </a:p>
          <a:p>
            <a:pPr lvl="1"/>
            <a:r>
              <a:rPr lang="nl-NL" noProof="1"/>
              <a:t>Tweede niveau</a:t>
            </a:r>
          </a:p>
          <a:p>
            <a:pPr lvl="2"/>
            <a:r>
              <a:rPr lang="nl-NL" noProof="1"/>
              <a:t>Derde niveau</a:t>
            </a:r>
          </a:p>
          <a:p>
            <a:pPr lvl="3"/>
            <a:r>
              <a:rPr lang="nl-NL" noProof="1"/>
              <a:t>Vierde niveau</a:t>
            </a:r>
          </a:p>
          <a:p>
            <a:pPr lvl="4"/>
            <a:r>
              <a:rPr lang="nl-NL" noProof="1"/>
              <a:t>Vijfde niveau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E595-0E95-4FDF-B4C3-31B59C81E33B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ebruik voorbeelddia (Hoofdstukd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51066" y="4626473"/>
            <a:ext cx="7884000" cy="1188000"/>
          </a:xfrm>
        </p:spPr>
        <p:txBody>
          <a:bodyPr anchor="t" anchorCtr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noProof="1"/>
              <a:t>Hoofdstuk titel (max 2 regels)</a:t>
            </a:r>
            <a:br>
              <a:rPr lang="nl-NL" noProof="1"/>
            </a:br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13102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36A0-239C-4C08-8999-631D6165A54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CE84-955F-4A66-80A0-3DD4C2929396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sz="quarter" idx="13"/>
          </p:nvPr>
        </p:nvSpPr>
        <p:spPr>
          <a:xfrm>
            <a:off x="633600" y="2599200"/>
            <a:ext cx="3744000" cy="3312000"/>
          </a:xfrm>
        </p:spPr>
        <p:txBody>
          <a:bodyPr/>
          <a:lstStyle>
            <a:lvl1pPr marL="360000" indent="-360000">
              <a:buFont typeface="+mj-lt"/>
              <a:buAutoNum type="arabicPeriod"/>
              <a:defRPr/>
            </a:lvl1pPr>
          </a:lstStyle>
          <a:p>
            <a:pPr lvl="0"/>
            <a:r>
              <a:rPr lang="nl-NL" noProof="1"/>
              <a:t>Klik om de tekststijl van het model te bewerken</a:t>
            </a:r>
          </a:p>
          <a:p>
            <a:pPr lvl="1"/>
            <a:r>
              <a:rPr lang="nl-NL" noProof="1"/>
              <a:t>Tweede niveau</a:t>
            </a:r>
          </a:p>
          <a:p>
            <a:pPr lvl="2"/>
            <a:r>
              <a:rPr lang="nl-NL" noProof="1"/>
              <a:t>Derde niveau</a:t>
            </a:r>
          </a:p>
          <a:p>
            <a:pPr lvl="3"/>
            <a:r>
              <a:rPr lang="nl-NL" noProof="1"/>
              <a:t>Vierde niveau</a:t>
            </a:r>
          </a:p>
          <a:p>
            <a:pPr lvl="4"/>
            <a:r>
              <a:rPr lang="nl-NL" noProof="1"/>
              <a:t>Vijfde niveau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4"/>
          </p:nvPr>
        </p:nvSpPr>
        <p:spPr>
          <a:xfrm>
            <a:off x="4774809" y="2599200"/>
            <a:ext cx="3744000" cy="3312000"/>
          </a:xfrm>
        </p:spPr>
        <p:txBody>
          <a:bodyPr/>
          <a:lstStyle>
            <a:lvl1pPr marL="360000" indent="-360000">
              <a:buFont typeface="+mj-lt"/>
              <a:buAutoNum type="arabicPeriod"/>
              <a:defRPr/>
            </a:lvl1pPr>
          </a:lstStyle>
          <a:p>
            <a:pPr lvl="0"/>
            <a:r>
              <a:rPr lang="nl-NL" noProof="1"/>
              <a:t>Klik om de tekststijl van het model te bewerken</a:t>
            </a:r>
          </a:p>
          <a:p>
            <a:pPr lvl="1"/>
            <a:r>
              <a:rPr lang="nl-NL" noProof="1"/>
              <a:t>Tweede niveau</a:t>
            </a:r>
          </a:p>
          <a:p>
            <a:pPr lvl="2"/>
            <a:r>
              <a:rPr lang="nl-NL" noProof="1"/>
              <a:t>Derde niveau</a:t>
            </a:r>
          </a:p>
          <a:p>
            <a:pPr lvl="3"/>
            <a:r>
              <a:rPr lang="nl-NL" noProof="1"/>
              <a:t>Vierde niveau</a:t>
            </a:r>
          </a:p>
          <a:p>
            <a:pPr lvl="4"/>
            <a:r>
              <a:rPr lang="nl-NL" noProof="1"/>
              <a:t>Vijfde niveau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634809" y="1690197"/>
            <a:ext cx="7884000" cy="792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5A114E0-1778-4B24-BDD8-D5E9B14BE099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  <p:hf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  <p:hf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bruik voorbeelddia (Titeld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51066" y="4626473"/>
            <a:ext cx="7884000" cy="1470025"/>
          </a:xfrm>
        </p:spPr>
        <p:txBody>
          <a:bodyPr anchor="t" anchorCtr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noProof="1"/>
              <a:t>Titel (max 2 regels)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651066" y="6129360"/>
            <a:ext cx="7884000" cy="504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/>
              <a:t>Ondertitel (max 1 regel)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2388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FCBB-3A32-4FB5-B533-5AB12E9FEE6F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675C7-B23A-4A60-B40F-AFBEDEF1D4F8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08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BF1D5-18C2-4F0F-AB50-03F414E5E016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D82ED-7FA0-4280-9CE8-D872E60A88F8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953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9ACF9-EBAF-48D0-85F9-63D65989DEDE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5DC5A-11C1-4B3A-8C2B-0E3817550C7F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274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B03D5-F6E1-491C-AC50-8E5E05F076F5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F56B3-0492-4F0C-AFEE-228925639949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9774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15EB0-FB02-4DD8-9621-7F7DD1FC5307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B385B-DF24-4E3B-A894-9FBDB2E8B57D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6805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74BBC-28AB-4303-94EA-21C21D52AEB2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5F94-9905-402E-B310-31D02B079E76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2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4809" y="1690197"/>
            <a:ext cx="7884000" cy="792000"/>
          </a:xfrm>
        </p:spPr>
        <p:txBody>
          <a:bodyPr/>
          <a:lstStyle>
            <a:lvl1pPr>
              <a:defRPr/>
            </a:lvl1pPr>
          </a:lstStyle>
          <a:p>
            <a:r>
              <a:rPr lang="nl-NL" noProof="1"/>
              <a:t>Titel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F3BB-B109-4D79-9357-05D1C26C5FD6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4" name="Tijdelijke aanduiding voor tabel 3"/>
          <p:cNvSpPr>
            <a:spLocks noGrp="1"/>
          </p:cNvSpPr>
          <p:nvPr>
            <p:ph type="tbl" sz="quarter" idx="13"/>
          </p:nvPr>
        </p:nvSpPr>
        <p:spPr>
          <a:xfrm>
            <a:off x="634809" y="2599200"/>
            <a:ext cx="7884000" cy="3312000"/>
          </a:xfrm>
        </p:spPr>
        <p:txBody>
          <a:bodyPr/>
          <a:lstStyle>
            <a:lvl1pPr marL="0" indent="0">
              <a:buNone/>
              <a:defRPr sz="1600" b="1"/>
            </a:lvl1pPr>
          </a:lstStyle>
          <a:p>
            <a:r>
              <a:rPr lang="nl-NL" dirty="0"/>
              <a:t>Klik op het pictogram als u een tabel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4114192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C00CC-37F2-4C3F-AFD1-D5EBA2A0DCA0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0F70C-3036-4C18-BA6C-59AC48D617A6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784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75FE0-E8CE-4004-AECD-CA83CE0AE0B9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BF1AB-30E8-41AB-9266-66F86B9A9D56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03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2CCD-D293-4039-8B5D-E9FF371ABE36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9515E-AC0B-4303-BC3C-8956E3CBE711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76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ADE43-418A-475D-8FC6-DEBCFDB831C6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8D25-AF75-43BA-B022-7B50BF2D8FE9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18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ak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FC7-E338-40F3-810E-C21529EA47FE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 hasCustomPrompt="1"/>
          </p:nvPr>
        </p:nvSpPr>
        <p:spPr>
          <a:xfrm>
            <a:off x="647764" y="2565464"/>
            <a:ext cx="7848000" cy="33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Afbeelding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3600" y="1692000"/>
            <a:ext cx="7884000" cy="75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Begeleidende tekst</a:t>
            </a:r>
          </a:p>
        </p:txBody>
      </p:sp>
    </p:spTree>
    <p:extLst>
      <p:ext uri="{BB962C8B-B14F-4D97-AF65-F5344CB8AC3E}">
        <p14:creationId xmlns:p14="http://schemas.microsoft.com/office/powerpoint/2010/main" val="414937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ak en 2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036F-6EF4-4854-B785-6C16614CBF94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 hasCustomPrompt="1"/>
          </p:nvPr>
        </p:nvSpPr>
        <p:spPr>
          <a:xfrm>
            <a:off x="647764" y="2664612"/>
            <a:ext cx="3744000" cy="320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Afbeelding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633600" y="1692000"/>
            <a:ext cx="7884000" cy="75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dirty="0"/>
              <a:t>Begeleidende tekst</a:t>
            </a:r>
          </a:p>
        </p:txBody>
      </p:sp>
      <p:sp>
        <p:nvSpPr>
          <p:cNvPr id="12" name="Tijdelijke aanduiding voor afbeelding 4"/>
          <p:cNvSpPr>
            <a:spLocks noGrp="1"/>
          </p:cNvSpPr>
          <p:nvPr>
            <p:ph type="pic" sz="quarter" idx="15" hasCustomPrompt="1"/>
          </p:nvPr>
        </p:nvSpPr>
        <p:spPr>
          <a:xfrm>
            <a:off x="4773600" y="2664612"/>
            <a:ext cx="3744000" cy="320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Afbeelding</a:t>
            </a:r>
          </a:p>
        </p:txBody>
      </p:sp>
    </p:spTree>
    <p:extLst>
      <p:ext uri="{BB962C8B-B14F-4D97-AF65-F5344CB8AC3E}">
        <p14:creationId xmlns:p14="http://schemas.microsoft.com/office/powerpoint/2010/main" val="238030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noProof="1"/>
              <a:t>Titel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36A0-239C-4C08-8999-631D6165A54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CE84-955F-4A66-80A0-3DD4C2929396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91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Freeform 5"/>
          <p:cNvSpPr>
            <a:spLocks/>
          </p:cNvSpPr>
          <p:nvPr userDrawn="1"/>
        </p:nvSpPr>
        <p:spPr bwMode="white">
          <a:xfrm>
            <a:off x="1588" y="0"/>
            <a:ext cx="9142413" cy="1143000"/>
          </a:xfrm>
          <a:custGeom>
            <a:avLst/>
            <a:gdLst/>
            <a:ahLst/>
            <a:cxnLst>
              <a:cxn ang="0">
                <a:pos x="40955" y="5081"/>
              </a:cxn>
              <a:cxn ang="0">
                <a:pos x="20539" y="2726"/>
              </a:cxn>
              <a:cxn ang="0">
                <a:pos x="0" y="5120"/>
              </a:cxn>
              <a:cxn ang="0">
                <a:pos x="0" y="0"/>
              </a:cxn>
              <a:cxn ang="0">
                <a:pos x="40960" y="0"/>
              </a:cxn>
              <a:cxn ang="0">
                <a:pos x="40955" y="5081"/>
              </a:cxn>
            </a:cxnLst>
            <a:rect l="0" t="0" r="r" b="b"/>
            <a:pathLst>
              <a:path w="40960" h="5120">
                <a:moveTo>
                  <a:pt x="40955" y="5081"/>
                </a:moveTo>
                <a:cubicBezTo>
                  <a:pt x="36472" y="3658"/>
                  <a:pt x="29000" y="2726"/>
                  <a:pt x="20539" y="2726"/>
                </a:cubicBezTo>
                <a:cubicBezTo>
                  <a:pt x="12000" y="2726"/>
                  <a:pt x="4468" y="3675"/>
                  <a:pt x="0" y="5120"/>
                </a:cubicBezTo>
                <a:cubicBezTo>
                  <a:pt x="0" y="0"/>
                  <a:pt x="0" y="0"/>
                  <a:pt x="0" y="0"/>
                </a:cubicBezTo>
                <a:cubicBezTo>
                  <a:pt x="40960" y="0"/>
                  <a:pt x="40960" y="0"/>
                  <a:pt x="40960" y="0"/>
                </a:cubicBezTo>
                <a:lnTo>
                  <a:pt x="40955" y="508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633600" y="6181631"/>
            <a:ext cx="7921056" cy="3077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www.taalvoorhetleven.nl</a:t>
            </a:r>
          </a:p>
        </p:txBody>
      </p:sp>
    </p:spTree>
    <p:extLst>
      <p:ext uri="{BB962C8B-B14F-4D97-AF65-F5344CB8AC3E}">
        <p14:creationId xmlns:p14="http://schemas.microsoft.com/office/powerpoint/2010/main" val="351746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ebruik voorbeelddia (Titeld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Sleep de afbeelding naar de tijdelijke aanduiding of 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51066" y="4626473"/>
            <a:ext cx="7884000" cy="1470025"/>
          </a:xfrm>
        </p:spPr>
        <p:txBody>
          <a:bodyPr anchor="t" anchorCtr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noProof="1"/>
              <a:t>Titel (max 2 regels)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651066" y="6129360"/>
            <a:ext cx="7884000" cy="504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/>
              <a:t>Ondertitel (max 1 regel)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/>
          </p:cNvSpPr>
          <p:nvPr/>
        </p:nvSpPr>
        <p:spPr bwMode="auto">
          <a:xfrm>
            <a:off x="1588" y="0"/>
            <a:ext cx="9142413" cy="1143000"/>
          </a:xfrm>
          <a:custGeom>
            <a:avLst/>
            <a:gdLst/>
            <a:ahLst/>
            <a:cxnLst>
              <a:cxn ang="0">
                <a:pos x="40955" y="5081"/>
              </a:cxn>
              <a:cxn ang="0">
                <a:pos x="20539" y="2726"/>
              </a:cxn>
              <a:cxn ang="0">
                <a:pos x="0" y="5120"/>
              </a:cxn>
              <a:cxn ang="0">
                <a:pos x="0" y="0"/>
              </a:cxn>
              <a:cxn ang="0">
                <a:pos x="40960" y="0"/>
              </a:cxn>
              <a:cxn ang="0">
                <a:pos x="40955" y="5081"/>
              </a:cxn>
            </a:cxnLst>
            <a:rect l="0" t="0" r="r" b="b"/>
            <a:pathLst>
              <a:path w="40960" h="5120">
                <a:moveTo>
                  <a:pt x="40955" y="5081"/>
                </a:moveTo>
                <a:cubicBezTo>
                  <a:pt x="36472" y="3658"/>
                  <a:pt x="29000" y="2726"/>
                  <a:pt x="20539" y="2726"/>
                </a:cubicBezTo>
                <a:cubicBezTo>
                  <a:pt x="12000" y="2726"/>
                  <a:pt x="4468" y="3675"/>
                  <a:pt x="0" y="5120"/>
                </a:cubicBezTo>
                <a:cubicBezTo>
                  <a:pt x="0" y="0"/>
                  <a:pt x="0" y="0"/>
                  <a:pt x="0" y="0"/>
                </a:cubicBezTo>
                <a:cubicBezTo>
                  <a:pt x="40960" y="0"/>
                  <a:pt x="40960" y="0"/>
                  <a:pt x="40960" y="0"/>
                </a:cubicBezTo>
                <a:lnTo>
                  <a:pt x="40955" y="5081"/>
                </a:lnTo>
                <a:close/>
              </a:path>
            </a:pathLst>
          </a:custGeom>
          <a:solidFill>
            <a:srgbClr val="0091B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4809" y="1690197"/>
            <a:ext cx="7884000" cy="79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l-NL" noProof="1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809" y="2599842"/>
            <a:ext cx="7884000" cy="331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1"/>
              <a:t>Met een Klik om de modelstijlen te bewerken</a:t>
            </a:r>
          </a:p>
          <a:p>
            <a:pPr lvl="1"/>
            <a:r>
              <a:rPr lang="nl-NL" noProof="1"/>
              <a:t>Tweede niveau</a:t>
            </a:r>
          </a:p>
          <a:p>
            <a:pPr lvl="2"/>
            <a:r>
              <a:rPr lang="nl-NL" noProof="1"/>
              <a:t>Derde niveau</a:t>
            </a:r>
          </a:p>
          <a:p>
            <a:pPr lvl="3"/>
            <a:r>
              <a:rPr lang="nl-NL" noProof="1"/>
              <a:t>Vierde niveau</a:t>
            </a:r>
          </a:p>
          <a:p>
            <a:pPr lvl="4"/>
            <a:r>
              <a:rPr lang="nl-NL" noProof="1"/>
              <a:t>Vijfde niveau</a:t>
            </a:r>
          </a:p>
          <a:p>
            <a:pPr lvl="5"/>
            <a:r>
              <a:rPr lang="nl-NL" noProof="1"/>
              <a:t>Zesde niveau</a:t>
            </a:r>
          </a:p>
          <a:p>
            <a:pPr lvl="6"/>
            <a:r>
              <a:rPr lang="nl-NL" noProof="1"/>
              <a:t>Zevende niveau</a:t>
            </a:r>
          </a:p>
          <a:p>
            <a:pPr lvl="7"/>
            <a:r>
              <a:rPr lang="nl-NL" noProof="1"/>
              <a:t>Achtste niveau</a:t>
            </a:r>
          </a:p>
          <a:p>
            <a:pPr lvl="8"/>
            <a:r>
              <a:rPr lang="nl-NL" noProof="1"/>
              <a:t>Negende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22061" y="6346825"/>
            <a:ext cx="2133600" cy="1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700">
                <a:solidFill>
                  <a:schemeClr val="tx1"/>
                </a:solidFill>
                <a:latin typeface="+mn-lt"/>
              </a:defRPr>
            </a:lvl1pPr>
          </a:lstStyle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972000" y="6346800"/>
            <a:ext cx="4500000" cy="1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 sz="700" b="1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451064" y="6346825"/>
            <a:ext cx="288000" cy="1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700">
                <a:solidFill>
                  <a:schemeClr val="tx1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7" name="Tekstvak 6"/>
          <p:cNvSpPr txBox="1"/>
          <p:nvPr/>
        </p:nvSpPr>
        <p:spPr>
          <a:xfrm>
            <a:off x="8375364" y="6346825"/>
            <a:ext cx="72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nl-NL" sz="700" dirty="0"/>
              <a:t>|</a:t>
            </a: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471488" y="6321440"/>
            <a:ext cx="357188" cy="214313"/>
            <a:chOff x="297" y="3982"/>
            <a:chExt cx="225" cy="135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297" y="3982"/>
              <a:ext cx="225" cy="135"/>
            </a:xfrm>
            <a:custGeom>
              <a:avLst/>
              <a:gdLst/>
              <a:ahLst/>
              <a:cxnLst>
                <a:cxn ang="0">
                  <a:pos x="1324" y="353"/>
                </a:cxn>
                <a:cxn ang="0">
                  <a:pos x="800" y="129"/>
                </a:cxn>
                <a:cxn ang="0">
                  <a:pos x="631" y="163"/>
                </a:cxn>
                <a:cxn ang="0">
                  <a:pos x="554" y="47"/>
                </a:cxn>
                <a:cxn ang="0">
                  <a:pos x="800" y="0"/>
                </a:cxn>
                <a:cxn ang="0">
                  <a:pos x="1403" y="251"/>
                </a:cxn>
                <a:cxn ang="0">
                  <a:pos x="1413" y="346"/>
                </a:cxn>
                <a:cxn ang="0">
                  <a:pos x="1324" y="353"/>
                </a:cxn>
                <a:cxn ang="0">
                  <a:pos x="131" y="195"/>
                </a:cxn>
                <a:cxn ang="0">
                  <a:pos x="0" y="465"/>
                </a:cxn>
                <a:cxn ang="0">
                  <a:pos x="20" y="490"/>
                </a:cxn>
                <a:cxn ang="0">
                  <a:pos x="231" y="315"/>
                </a:cxn>
                <a:cxn ang="0">
                  <a:pos x="244" y="266"/>
                </a:cxn>
                <a:cxn ang="0">
                  <a:pos x="307" y="271"/>
                </a:cxn>
                <a:cxn ang="0">
                  <a:pos x="301" y="333"/>
                </a:cxn>
                <a:cxn ang="0">
                  <a:pos x="250" y="337"/>
                </a:cxn>
                <a:cxn ang="0">
                  <a:pos x="38" y="512"/>
                </a:cxn>
                <a:cxn ang="0">
                  <a:pos x="57" y="536"/>
                </a:cxn>
                <a:cxn ang="0">
                  <a:pos x="352" y="469"/>
                </a:cxn>
                <a:cxn ang="0">
                  <a:pos x="583" y="188"/>
                </a:cxn>
                <a:cxn ang="0">
                  <a:pos x="502" y="65"/>
                </a:cxn>
                <a:cxn ang="0">
                  <a:pos x="131" y="195"/>
                </a:cxn>
                <a:cxn ang="0">
                  <a:pos x="275" y="607"/>
                </a:cxn>
                <a:cxn ang="0">
                  <a:pos x="187" y="614"/>
                </a:cxn>
                <a:cxn ang="0">
                  <a:pos x="197" y="709"/>
                </a:cxn>
                <a:cxn ang="0">
                  <a:pos x="800" y="960"/>
                </a:cxn>
                <a:cxn ang="0">
                  <a:pos x="1046" y="913"/>
                </a:cxn>
                <a:cxn ang="0">
                  <a:pos x="969" y="796"/>
                </a:cxn>
                <a:cxn ang="0">
                  <a:pos x="800" y="831"/>
                </a:cxn>
                <a:cxn ang="0">
                  <a:pos x="275" y="607"/>
                </a:cxn>
                <a:cxn ang="0">
                  <a:pos x="1469" y="765"/>
                </a:cxn>
                <a:cxn ang="0">
                  <a:pos x="1600" y="495"/>
                </a:cxn>
                <a:cxn ang="0">
                  <a:pos x="1580" y="470"/>
                </a:cxn>
                <a:cxn ang="0">
                  <a:pos x="1368" y="645"/>
                </a:cxn>
                <a:cxn ang="0">
                  <a:pos x="1355" y="694"/>
                </a:cxn>
                <a:cxn ang="0">
                  <a:pos x="1293" y="689"/>
                </a:cxn>
                <a:cxn ang="0">
                  <a:pos x="1299" y="627"/>
                </a:cxn>
                <a:cxn ang="0">
                  <a:pos x="1350" y="623"/>
                </a:cxn>
                <a:cxn ang="0">
                  <a:pos x="1562" y="448"/>
                </a:cxn>
                <a:cxn ang="0">
                  <a:pos x="1542" y="424"/>
                </a:cxn>
                <a:cxn ang="0">
                  <a:pos x="1248" y="491"/>
                </a:cxn>
                <a:cxn ang="0">
                  <a:pos x="1016" y="772"/>
                </a:cxn>
                <a:cxn ang="0">
                  <a:pos x="1098" y="895"/>
                </a:cxn>
                <a:cxn ang="0">
                  <a:pos x="1469" y="765"/>
                </a:cxn>
              </a:cxnLst>
              <a:rect l="0" t="0" r="r" b="b"/>
              <a:pathLst>
                <a:path w="1600" h="960">
                  <a:moveTo>
                    <a:pt x="1324" y="353"/>
                  </a:moveTo>
                  <a:cubicBezTo>
                    <a:pt x="1200" y="249"/>
                    <a:pt x="1014" y="129"/>
                    <a:pt x="800" y="129"/>
                  </a:cubicBezTo>
                  <a:cubicBezTo>
                    <a:pt x="746" y="129"/>
                    <a:pt x="682" y="141"/>
                    <a:pt x="631" y="163"/>
                  </a:cubicBezTo>
                  <a:cubicBezTo>
                    <a:pt x="554" y="47"/>
                    <a:pt x="554" y="47"/>
                    <a:pt x="554" y="47"/>
                  </a:cubicBezTo>
                  <a:cubicBezTo>
                    <a:pt x="629" y="22"/>
                    <a:pt x="725" y="0"/>
                    <a:pt x="800" y="0"/>
                  </a:cubicBezTo>
                  <a:cubicBezTo>
                    <a:pt x="1063" y="0"/>
                    <a:pt x="1269" y="143"/>
                    <a:pt x="1403" y="251"/>
                  </a:cubicBezTo>
                  <a:cubicBezTo>
                    <a:pt x="1436" y="278"/>
                    <a:pt x="1436" y="320"/>
                    <a:pt x="1413" y="346"/>
                  </a:cubicBezTo>
                  <a:cubicBezTo>
                    <a:pt x="1388" y="375"/>
                    <a:pt x="1347" y="372"/>
                    <a:pt x="1324" y="353"/>
                  </a:cubicBezTo>
                  <a:moveTo>
                    <a:pt x="131" y="195"/>
                  </a:moveTo>
                  <a:cubicBezTo>
                    <a:pt x="131" y="327"/>
                    <a:pt x="64" y="420"/>
                    <a:pt x="0" y="465"/>
                  </a:cubicBezTo>
                  <a:cubicBezTo>
                    <a:pt x="20" y="490"/>
                    <a:pt x="20" y="490"/>
                    <a:pt x="20" y="490"/>
                  </a:cubicBezTo>
                  <a:cubicBezTo>
                    <a:pt x="231" y="315"/>
                    <a:pt x="231" y="315"/>
                    <a:pt x="231" y="315"/>
                  </a:cubicBezTo>
                  <a:cubicBezTo>
                    <a:pt x="225" y="298"/>
                    <a:pt x="229" y="278"/>
                    <a:pt x="244" y="266"/>
                  </a:cubicBezTo>
                  <a:cubicBezTo>
                    <a:pt x="263" y="250"/>
                    <a:pt x="291" y="253"/>
                    <a:pt x="307" y="271"/>
                  </a:cubicBezTo>
                  <a:cubicBezTo>
                    <a:pt x="323" y="290"/>
                    <a:pt x="320" y="318"/>
                    <a:pt x="301" y="333"/>
                  </a:cubicBezTo>
                  <a:cubicBezTo>
                    <a:pt x="286" y="346"/>
                    <a:pt x="266" y="347"/>
                    <a:pt x="250" y="337"/>
                  </a:cubicBezTo>
                  <a:cubicBezTo>
                    <a:pt x="38" y="512"/>
                    <a:pt x="38" y="512"/>
                    <a:pt x="38" y="512"/>
                  </a:cubicBezTo>
                  <a:cubicBezTo>
                    <a:pt x="57" y="536"/>
                    <a:pt x="57" y="536"/>
                    <a:pt x="57" y="536"/>
                  </a:cubicBezTo>
                  <a:cubicBezTo>
                    <a:pt x="95" y="505"/>
                    <a:pt x="189" y="434"/>
                    <a:pt x="352" y="469"/>
                  </a:cubicBezTo>
                  <a:cubicBezTo>
                    <a:pt x="405" y="390"/>
                    <a:pt x="450" y="270"/>
                    <a:pt x="583" y="188"/>
                  </a:cubicBezTo>
                  <a:cubicBezTo>
                    <a:pt x="502" y="65"/>
                    <a:pt x="502" y="65"/>
                    <a:pt x="502" y="65"/>
                  </a:cubicBezTo>
                  <a:cubicBezTo>
                    <a:pt x="413" y="102"/>
                    <a:pt x="131" y="195"/>
                    <a:pt x="131" y="195"/>
                  </a:cubicBezTo>
                  <a:moveTo>
                    <a:pt x="275" y="607"/>
                  </a:moveTo>
                  <a:cubicBezTo>
                    <a:pt x="253" y="588"/>
                    <a:pt x="212" y="585"/>
                    <a:pt x="187" y="614"/>
                  </a:cubicBezTo>
                  <a:cubicBezTo>
                    <a:pt x="164" y="640"/>
                    <a:pt x="164" y="682"/>
                    <a:pt x="197" y="709"/>
                  </a:cubicBezTo>
                  <a:cubicBezTo>
                    <a:pt x="330" y="817"/>
                    <a:pt x="537" y="960"/>
                    <a:pt x="800" y="960"/>
                  </a:cubicBezTo>
                  <a:cubicBezTo>
                    <a:pt x="875" y="960"/>
                    <a:pt x="971" y="938"/>
                    <a:pt x="1046" y="913"/>
                  </a:cubicBezTo>
                  <a:cubicBezTo>
                    <a:pt x="969" y="796"/>
                    <a:pt x="969" y="796"/>
                    <a:pt x="969" y="796"/>
                  </a:cubicBezTo>
                  <a:cubicBezTo>
                    <a:pt x="918" y="819"/>
                    <a:pt x="854" y="831"/>
                    <a:pt x="800" y="831"/>
                  </a:cubicBezTo>
                  <a:cubicBezTo>
                    <a:pt x="586" y="831"/>
                    <a:pt x="400" y="711"/>
                    <a:pt x="275" y="607"/>
                  </a:cubicBezTo>
                  <a:moveTo>
                    <a:pt x="1469" y="765"/>
                  </a:moveTo>
                  <a:cubicBezTo>
                    <a:pt x="1469" y="633"/>
                    <a:pt x="1536" y="539"/>
                    <a:pt x="1600" y="495"/>
                  </a:cubicBezTo>
                  <a:cubicBezTo>
                    <a:pt x="1580" y="470"/>
                    <a:pt x="1580" y="470"/>
                    <a:pt x="1580" y="470"/>
                  </a:cubicBezTo>
                  <a:cubicBezTo>
                    <a:pt x="1368" y="645"/>
                    <a:pt x="1368" y="645"/>
                    <a:pt x="1368" y="645"/>
                  </a:cubicBezTo>
                  <a:cubicBezTo>
                    <a:pt x="1375" y="662"/>
                    <a:pt x="1370" y="682"/>
                    <a:pt x="1355" y="694"/>
                  </a:cubicBezTo>
                  <a:cubicBezTo>
                    <a:pt x="1337" y="710"/>
                    <a:pt x="1309" y="707"/>
                    <a:pt x="1293" y="689"/>
                  </a:cubicBezTo>
                  <a:cubicBezTo>
                    <a:pt x="1277" y="670"/>
                    <a:pt x="1280" y="642"/>
                    <a:pt x="1299" y="627"/>
                  </a:cubicBezTo>
                  <a:cubicBezTo>
                    <a:pt x="1314" y="614"/>
                    <a:pt x="1334" y="613"/>
                    <a:pt x="1350" y="623"/>
                  </a:cubicBezTo>
                  <a:cubicBezTo>
                    <a:pt x="1562" y="448"/>
                    <a:pt x="1562" y="448"/>
                    <a:pt x="1562" y="448"/>
                  </a:cubicBezTo>
                  <a:cubicBezTo>
                    <a:pt x="1542" y="424"/>
                    <a:pt x="1542" y="424"/>
                    <a:pt x="1542" y="424"/>
                  </a:cubicBezTo>
                  <a:cubicBezTo>
                    <a:pt x="1505" y="455"/>
                    <a:pt x="1410" y="526"/>
                    <a:pt x="1248" y="491"/>
                  </a:cubicBezTo>
                  <a:cubicBezTo>
                    <a:pt x="1194" y="570"/>
                    <a:pt x="1150" y="690"/>
                    <a:pt x="1016" y="772"/>
                  </a:cubicBezTo>
                  <a:cubicBezTo>
                    <a:pt x="1098" y="895"/>
                    <a:pt x="1098" y="895"/>
                    <a:pt x="1098" y="895"/>
                  </a:cubicBezTo>
                  <a:cubicBezTo>
                    <a:pt x="1187" y="858"/>
                    <a:pt x="1469" y="765"/>
                    <a:pt x="1469" y="765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79" y="4019"/>
              <a:ext cx="60" cy="60"/>
            </a:xfrm>
            <a:prstGeom prst="ellipse">
              <a:avLst/>
            </a:prstGeom>
            <a:solidFill>
              <a:srgbClr val="0091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94" y="4034"/>
              <a:ext cx="30" cy="3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5" r:id="rId3"/>
    <p:sldLayoutId id="2147483716" r:id="rId4"/>
    <p:sldLayoutId id="2147483717" r:id="rId5"/>
    <p:sldLayoutId id="2147483713" r:id="rId6"/>
    <p:sldLayoutId id="2147483714" r:id="rId7"/>
    <p:sldLayoutId id="2147483719" r:id="rId8"/>
    <p:sldLayoutId id="2147483709" r:id="rId9"/>
    <p:sldLayoutId id="2147483718" r:id="rId10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4000"/>
        </a:lnSpc>
        <a:spcBef>
          <a:spcPts val="0"/>
        </a:spcBef>
        <a:buFont typeface="Verdana" panose="020B060403050404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124000"/>
        </a:lnSpc>
        <a:spcBef>
          <a:spcPts val="0"/>
        </a:spcBef>
        <a:buFont typeface="Verdana" panose="020B060403050404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24000"/>
        </a:lnSpc>
        <a:spcBef>
          <a:spcPts val="0"/>
        </a:spcBef>
        <a:buFont typeface="Verdana" panose="020B060403050404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24000"/>
        </a:lnSpc>
        <a:spcBef>
          <a:spcPts val="0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24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00" indent="0" algn="l" defTabSz="914400" rtl="0" eaLnBrk="1" latinLnBrk="0" hangingPunct="1">
        <a:lnSpc>
          <a:spcPct val="124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0" algn="l" defTabSz="914400" rtl="0" eaLnBrk="1" latinLnBrk="0" hangingPunct="1">
        <a:lnSpc>
          <a:spcPct val="124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900000" indent="0" algn="l" defTabSz="914400" rtl="0" eaLnBrk="1" latinLnBrk="0" hangingPunct="1">
        <a:lnSpc>
          <a:spcPct val="124000"/>
        </a:lnSpc>
        <a:spcBef>
          <a:spcPts val="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24000"/>
        </a:lnSpc>
        <a:spcBef>
          <a:spcPts val="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2B7BBF-3A5F-4047-9E07-D10EE5F042F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/>
            <a:r>
              <a:rPr lang="nl-NL" noProof="1" smtClean="0"/>
              <a:t>Via Invoegen | Koptekst en Voettekst kunt u deze tekst wijzigen</a:t>
            </a:r>
            <a:endParaRPr lang="nl-NL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tekststijl van het model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DA471ED5-2A15-404D-A246-94AD0C68C5F7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19-4-2018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C1FC662E-98F5-461D-B5E6-438DB00DFC89}" type="slidenum">
              <a:rPr lang="nl-NL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3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12" Type="http://schemas.openxmlformats.org/officeDocument/2006/relationships/image" Target="../media/image1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jpg"/><Relationship Id="rId4" Type="http://schemas.openxmlformats.org/officeDocument/2006/relationships/image" Target="../media/image8.png"/><Relationship Id="rId9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431448" y="278580"/>
            <a:ext cx="8229600" cy="1143000"/>
          </a:xfrm>
        </p:spPr>
        <p:txBody>
          <a:bodyPr/>
          <a:lstStyle/>
          <a:p>
            <a:r>
              <a:rPr lang="nl-NL" altLang="nl-NL" b="1" dirty="0"/>
              <a:t>E</a:t>
            </a:r>
            <a:r>
              <a:rPr lang="nl-NL" altLang="nl-NL" b="1" dirty="0" smtClean="0"/>
              <a:t>igen regie: niets voor deze doelgroep? Natuurlijk wel!</a:t>
            </a:r>
            <a:endParaRPr lang="nl-NL" altLang="nl-NL" b="1" dirty="0" smtClean="0"/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nl-NL" altLang="nl-NL" dirty="0" smtClean="0"/>
          </a:p>
          <a:p>
            <a:pPr marL="0" indent="0">
              <a:buFont typeface="Arial" charset="0"/>
              <a:buNone/>
            </a:pPr>
            <a:endParaRPr lang="nl-NL" altLang="nl-NL" dirty="0"/>
          </a:p>
          <a:p>
            <a:pPr marL="0" indent="0">
              <a:buFont typeface="Arial" charset="0"/>
              <a:buNone/>
            </a:pPr>
            <a:endParaRPr lang="nl-NL" altLang="nl-NL" dirty="0" smtClean="0"/>
          </a:p>
          <a:p>
            <a:pPr marL="0" indent="0">
              <a:buFont typeface="Arial" charset="0"/>
              <a:buNone/>
            </a:pPr>
            <a:endParaRPr lang="nl-NL" altLang="nl-NL" dirty="0"/>
          </a:p>
          <a:p>
            <a:pPr marL="0" indent="0">
              <a:buFont typeface="Arial" charset="0"/>
              <a:buNone/>
            </a:pPr>
            <a:r>
              <a:rPr lang="nl-NL" altLang="nl-NL" dirty="0" smtClean="0"/>
              <a:t>Wat bedoelen we met ‘eigen regie’?</a:t>
            </a:r>
          </a:p>
          <a:p>
            <a:pPr marL="0" indent="0">
              <a:buFont typeface="Arial" charset="0"/>
              <a:buNone/>
            </a:pPr>
            <a:r>
              <a:rPr lang="nl-NL" altLang="nl-NL" dirty="0" smtClean="0"/>
              <a:t>Wat maakt eigen regie moeilijk?</a:t>
            </a:r>
          </a:p>
          <a:p>
            <a:pPr marL="0" indent="0">
              <a:buFont typeface="Arial" charset="0"/>
              <a:buNone/>
            </a:pPr>
            <a:r>
              <a:rPr lang="nl-NL" altLang="nl-NL" dirty="0" smtClean="0"/>
              <a:t>Wat kan helpen?</a:t>
            </a:r>
            <a:endParaRPr lang="nl-NL" altLang="nl-NL" dirty="0" smtClean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96" y="1538748"/>
            <a:ext cx="7523784" cy="239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b="1" dirty="0" smtClean="0"/>
              <a:t>Wat bedoelen we?</a:t>
            </a:r>
            <a:endParaRPr lang="nl-NL" altLang="nl-NL" b="1" dirty="0" smtClean="0"/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nl-NL" altLang="nl-NL" sz="2800" dirty="0" smtClean="0"/>
              <a:t>‘Eigen regie’: maatschappelijke beweging in veel sectoren: sociaal domein, welzijn, zorg, gemeentelijk beleid, zorgverzekering </a:t>
            </a:r>
            <a:endParaRPr lang="nl-NL" altLang="nl-NL" sz="2800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nl-NL" altLang="nl-NL" sz="2800" dirty="0" smtClean="0"/>
          </a:p>
          <a:p>
            <a:pPr marL="0" indent="0">
              <a:spcBef>
                <a:spcPct val="0"/>
              </a:spcBef>
              <a:buNone/>
            </a:pPr>
            <a:r>
              <a:rPr lang="nl-NL" altLang="nl-NL" sz="2800" dirty="0" smtClean="0"/>
              <a:t>Eigen regie: is het vermogen van een persoon om zelf te bepalen op welke wijze hij het eigen leven inricht (wonen, werken, sociale contacten) en hoe de zorg en/of begeleiding bij eventuele ziekte daarbij wordt ingevuld.</a:t>
            </a:r>
          </a:p>
          <a:p>
            <a:pPr marL="0" indent="0">
              <a:buFont typeface="Arial" charset="0"/>
              <a:buNone/>
            </a:pP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7298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b="1" dirty="0" smtClean="0"/>
              <a:t>Activeren van mensen</a:t>
            </a:r>
            <a:endParaRPr lang="nl-NL" altLang="nl-NL" b="1" dirty="0" smtClean="0"/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altLang="nl-NL" sz="2800" b="1" dirty="0" smtClean="0"/>
              <a:t>Eigen regie</a:t>
            </a:r>
            <a:r>
              <a:rPr lang="nl-NL" altLang="nl-NL" sz="2800" dirty="0" smtClean="0"/>
              <a:t>, </a:t>
            </a:r>
            <a:r>
              <a:rPr lang="nl-NL" altLang="nl-NL" sz="2800" b="1" dirty="0" smtClean="0"/>
              <a:t>Zelfmanagement</a:t>
            </a:r>
            <a:r>
              <a:rPr lang="nl-NL" altLang="nl-NL" sz="2800" dirty="0" smtClean="0"/>
              <a:t>, Aansluiten bij wensen en behoeften, </a:t>
            </a:r>
            <a:r>
              <a:rPr lang="nl-NL" altLang="nl-NL" sz="2800" dirty="0" err="1" smtClean="0"/>
              <a:t>vraaggestuurd</a:t>
            </a:r>
            <a:r>
              <a:rPr lang="nl-NL" altLang="nl-NL" sz="2800" dirty="0" smtClean="0"/>
              <a:t> werken, </a:t>
            </a:r>
            <a:r>
              <a:rPr lang="nl-NL" altLang="nl-NL" sz="2800" b="1" dirty="0" smtClean="0"/>
              <a:t>Persoonsgerichte zorg</a:t>
            </a:r>
            <a:r>
              <a:rPr lang="nl-NL" altLang="nl-NL" sz="2800" dirty="0" smtClean="0"/>
              <a:t>, Autonomie respecteren, Activering, Preventie, Participatie, Actief burgerschap, Zelfredzaamheid, Kantelen, Zelfzorg, Eigen verantwoordelijkheid, Mondigheid, </a:t>
            </a:r>
            <a:r>
              <a:rPr lang="nl-NL" altLang="nl-NL" sz="2800" b="1" dirty="0" smtClean="0"/>
              <a:t>Samen beslissen</a:t>
            </a:r>
            <a:r>
              <a:rPr lang="nl-NL" altLang="nl-NL" sz="2800" dirty="0" smtClean="0"/>
              <a:t>, Niet betuttelen, </a:t>
            </a:r>
            <a:r>
              <a:rPr lang="nl-NL" altLang="nl-NL" sz="2800" dirty="0" err="1" smtClean="0"/>
              <a:t>Ontzorgen</a:t>
            </a:r>
            <a:r>
              <a:rPr lang="nl-NL" altLang="nl-NL" sz="2800" dirty="0" smtClean="0"/>
              <a:t>, Zelfregie, Patiënt empowerment, Omgaan met lage gezondheidsvaardigheden, Praten mét </a:t>
            </a:r>
            <a:r>
              <a:rPr lang="nl-NL" altLang="nl-NL" sz="2800" dirty="0" err="1" smtClean="0"/>
              <a:t>ipv</a:t>
            </a:r>
            <a:r>
              <a:rPr lang="nl-NL" altLang="nl-NL" sz="2800" dirty="0" smtClean="0"/>
              <a:t> praten over, Eigen kracht, Mantelzorg ondersteunen, </a:t>
            </a:r>
            <a:r>
              <a:rPr lang="nl-NL" altLang="nl-NL" sz="2800" b="1" dirty="0" smtClean="0"/>
              <a:t>Positieve gezondheid</a:t>
            </a:r>
            <a:r>
              <a:rPr lang="nl-NL" altLang="nl-NL" sz="2800" dirty="0" smtClean="0"/>
              <a:t>, Zelfstandigheid, Eigen risico, PGB, Wat wél kan. </a:t>
            </a:r>
          </a:p>
          <a:p>
            <a:pPr marL="0" indent="0">
              <a:buFont typeface="Arial" charset="0"/>
              <a:buNone/>
            </a:pP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50967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b="1" dirty="0" smtClean="0"/>
              <a:t>Billijkheid versus Gelijkheid</a:t>
            </a:r>
            <a:br>
              <a:rPr lang="nl-NL" altLang="nl-NL" b="1" dirty="0" smtClean="0"/>
            </a:br>
            <a:r>
              <a:rPr lang="nl-NL" altLang="nl-NL" b="1" dirty="0" smtClean="0"/>
              <a:t>(</a:t>
            </a:r>
            <a:r>
              <a:rPr lang="nl-NL" altLang="nl-NL" b="1" dirty="0" err="1" smtClean="0"/>
              <a:t>Equity</a:t>
            </a:r>
            <a:r>
              <a:rPr lang="nl-NL" altLang="nl-NL" b="1" dirty="0" smtClean="0"/>
              <a:t> en </a:t>
            </a:r>
            <a:r>
              <a:rPr lang="nl-NL" altLang="nl-NL" b="1" dirty="0" err="1" smtClean="0"/>
              <a:t>Equality</a:t>
            </a:r>
            <a:r>
              <a:rPr lang="nl-NL" altLang="nl-NL" b="1" dirty="0" smtClean="0"/>
              <a:t>)</a:t>
            </a:r>
            <a:endParaRPr lang="nl-NL" altLang="nl-NL" b="1" dirty="0" smtClean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86" y="1600200"/>
            <a:ext cx="8042227" cy="4525963"/>
          </a:xfrm>
        </p:spPr>
      </p:pic>
    </p:spTree>
    <p:extLst>
      <p:ext uri="{BB962C8B-B14F-4D97-AF65-F5344CB8AC3E}">
        <p14:creationId xmlns:p14="http://schemas.microsoft.com/office/powerpoint/2010/main" val="36004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jdelijke aanduiding voor afbeelding 2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" r="5625"/>
          <a:stretch>
            <a:fillRect/>
          </a:stretch>
        </p:blipFill>
        <p:spPr>
          <a:xfrm>
            <a:off x="-12439" y="0"/>
            <a:ext cx="9144000" cy="6858000"/>
          </a:xfrm>
        </p:spPr>
      </p:pic>
      <p:sp>
        <p:nvSpPr>
          <p:cNvPr id="16" name="Titel 1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bg1">
                    <a:lumMod val="85000"/>
                  </a:schemeClr>
                </a:solidFill>
              </a:rPr>
              <a:t>Taal &amp; gezondheid </a:t>
            </a:r>
            <a:br>
              <a:rPr lang="nl-NL" b="1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nl-NL" b="1" dirty="0">
                <a:solidFill>
                  <a:schemeClr val="bg1">
                    <a:lumMod val="85000"/>
                  </a:schemeClr>
                </a:solidFill>
              </a:rPr>
              <a:t>in de huisartsenpraktijk </a:t>
            </a:r>
            <a:endParaRPr lang="nl-NL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6" name="Picture 2" descr="Main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324" y="5589288"/>
            <a:ext cx="167640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netwerkpartners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36A0-239C-4C08-8999-631D6165A54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6</a:t>
            </a:fld>
            <a:endParaRPr lang="nl-NL" noProof="1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792" y="3822973"/>
            <a:ext cx="2457450" cy="8763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12" y="2396539"/>
            <a:ext cx="2371725" cy="16097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36" y="3700349"/>
            <a:ext cx="2238299" cy="53875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44" y="1034406"/>
            <a:ext cx="2847975" cy="131445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363" y="3140850"/>
            <a:ext cx="2133600" cy="214312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079" y="3415259"/>
            <a:ext cx="1905000" cy="19050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344" y="5106987"/>
            <a:ext cx="2752725" cy="16573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74" y="4259262"/>
            <a:ext cx="2209800" cy="167640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72237" y="4769499"/>
            <a:ext cx="2133600" cy="11811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700" y="2488000"/>
            <a:ext cx="5429250" cy="838200"/>
          </a:xfrm>
          <a:prstGeom prst="rect">
            <a:avLst/>
          </a:prstGeom>
        </p:spPr>
      </p:pic>
      <p:pic>
        <p:nvPicPr>
          <p:cNvPr id="4098" name="Picture 2" descr="Afbeeldingsresultaat voor abc testpane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144" y="4815044"/>
            <a:ext cx="1458988" cy="1400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27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Take home message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036A0-239C-4C08-8999-631D6165A547}" type="datetime4">
              <a:rPr lang="nl-NL" noProof="1" smtClean="0"/>
              <a:pPr/>
              <a:t>19 april 2018</a:t>
            </a:fld>
            <a:endParaRPr lang="nl-NL" noProof="1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7</a:t>
            </a:fld>
            <a:endParaRPr lang="nl-NL" noProof="1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6372101" y="5297130"/>
            <a:ext cx="2366963" cy="563563"/>
            <a:chOff x="4106" y="2981"/>
            <a:chExt cx="1491" cy="355"/>
          </a:xfrm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4106" y="2981"/>
              <a:ext cx="588" cy="355"/>
            </a:xfrm>
            <a:custGeom>
              <a:avLst/>
              <a:gdLst/>
              <a:ahLst/>
              <a:cxnLst>
                <a:cxn ang="0">
                  <a:pos x="3460" y="927"/>
                </a:cxn>
                <a:cxn ang="0">
                  <a:pos x="2090" y="339"/>
                </a:cxn>
                <a:cxn ang="0">
                  <a:pos x="1648" y="429"/>
                </a:cxn>
                <a:cxn ang="0">
                  <a:pos x="1447" y="124"/>
                </a:cxn>
                <a:cxn ang="0">
                  <a:pos x="2090" y="0"/>
                </a:cxn>
                <a:cxn ang="0">
                  <a:pos x="3665" y="659"/>
                </a:cxn>
                <a:cxn ang="0">
                  <a:pos x="3692" y="907"/>
                </a:cxn>
                <a:cxn ang="0">
                  <a:pos x="3460" y="927"/>
                </a:cxn>
                <a:cxn ang="0">
                  <a:pos x="343" y="512"/>
                </a:cxn>
                <a:cxn ang="0">
                  <a:pos x="0" y="1221"/>
                </a:cxn>
                <a:cxn ang="0">
                  <a:pos x="52" y="1286"/>
                </a:cxn>
                <a:cxn ang="0">
                  <a:pos x="605" y="827"/>
                </a:cxn>
                <a:cxn ang="0">
                  <a:pos x="639" y="698"/>
                </a:cxn>
                <a:cxn ang="0">
                  <a:pos x="802" y="712"/>
                </a:cxn>
                <a:cxn ang="0">
                  <a:pos x="787" y="875"/>
                </a:cxn>
                <a:cxn ang="0">
                  <a:pos x="653" y="885"/>
                </a:cxn>
                <a:cxn ang="0">
                  <a:pos x="99" y="1345"/>
                </a:cxn>
                <a:cxn ang="0">
                  <a:pos x="150" y="1408"/>
                </a:cxn>
                <a:cxn ang="0">
                  <a:pos x="919" y="1231"/>
                </a:cxn>
                <a:cxn ang="0">
                  <a:pos x="1524" y="494"/>
                </a:cxn>
                <a:cxn ang="0">
                  <a:pos x="1311" y="171"/>
                </a:cxn>
                <a:cxn ang="0">
                  <a:pos x="343" y="512"/>
                </a:cxn>
                <a:cxn ang="0">
                  <a:pos x="720" y="1593"/>
                </a:cxn>
                <a:cxn ang="0">
                  <a:pos x="487" y="1613"/>
                </a:cxn>
                <a:cxn ang="0">
                  <a:pos x="515" y="1861"/>
                </a:cxn>
                <a:cxn ang="0">
                  <a:pos x="2090" y="2520"/>
                </a:cxn>
                <a:cxn ang="0">
                  <a:pos x="2732" y="2395"/>
                </a:cxn>
                <a:cxn ang="0">
                  <a:pos x="2531" y="2091"/>
                </a:cxn>
                <a:cxn ang="0">
                  <a:pos x="2090" y="2181"/>
                </a:cxn>
                <a:cxn ang="0">
                  <a:pos x="720" y="1593"/>
                </a:cxn>
                <a:cxn ang="0">
                  <a:pos x="3837" y="2008"/>
                </a:cxn>
                <a:cxn ang="0">
                  <a:pos x="4179" y="1299"/>
                </a:cxn>
                <a:cxn ang="0">
                  <a:pos x="4127" y="1234"/>
                </a:cxn>
                <a:cxn ang="0">
                  <a:pos x="3575" y="1693"/>
                </a:cxn>
                <a:cxn ang="0">
                  <a:pos x="3541" y="1822"/>
                </a:cxn>
                <a:cxn ang="0">
                  <a:pos x="3377" y="1808"/>
                </a:cxn>
                <a:cxn ang="0">
                  <a:pos x="3392" y="1645"/>
                </a:cxn>
                <a:cxn ang="0">
                  <a:pos x="3526" y="1635"/>
                </a:cxn>
                <a:cxn ang="0">
                  <a:pos x="4080" y="1175"/>
                </a:cxn>
                <a:cxn ang="0">
                  <a:pos x="4029" y="1112"/>
                </a:cxn>
                <a:cxn ang="0">
                  <a:pos x="3260" y="1289"/>
                </a:cxn>
                <a:cxn ang="0">
                  <a:pos x="2655" y="2026"/>
                </a:cxn>
                <a:cxn ang="0">
                  <a:pos x="2868" y="2349"/>
                </a:cxn>
                <a:cxn ang="0">
                  <a:pos x="3837" y="2008"/>
                </a:cxn>
              </a:cxnLst>
              <a:rect l="0" t="0" r="r" b="b"/>
              <a:pathLst>
                <a:path w="4179" h="2520">
                  <a:moveTo>
                    <a:pt x="3460" y="927"/>
                  </a:moveTo>
                  <a:cubicBezTo>
                    <a:pt x="3135" y="654"/>
                    <a:pt x="2649" y="339"/>
                    <a:pt x="2090" y="339"/>
                  </a:cubicBezTo>
                  <a:cubicBezTo>
                    <a:pt x="1948" y="339"/>
                    <a:pt x="1781" y="371"/>
                    <a:pt x="1648" y="429"/>
                  </a:cubicBezTo>
                  <a:cubicBezTo>
                    <a:pt x="1447" y="124"/>
                    <a:pt x="1447" y="124"/>
                    <a:pt x="1447" y="124"/>
                  </a:cubicBezTo>
                  <a:cubicBezTo>
                    <a:pt x="1644" y="57"/>
                    <a:pt x="1893" y="0"/>
                    <a:pt x="2090" y="0"/>
                  </a:cubicBezTo>
                  <a:cubicBezTo>
                    <a:pt x="2778" y="0"/>
                    <a:pt x="3316" y="376"/>
                    <a:pt x="3665" y="659"/>
                  </a:cubicBezTo>
                  <a:cubicBezTo>
                    <a:pt x="3751" y="730"/>
                    <a:pt x="3751" y="840"/>
                    <a:pt x="3692" y="907"/>
                  </a:cubicBezTo>
                  <a:cubicBezTo>
                    <a:pt x="3625" y="984"/>
                    <a:pt x="3518" y="977"/>
                    <a:pt x="3460" y="927"/>
                  </a:cubicBezTo>
                  <a:moveTo>
                    <a:pt x="343" y="512"/>
                  </a:moveTo>
                  <a:cubicBezTo>
                    <a:pt x="343" y="859"/>
                    <a:pt x="168" y="1104"/>
                    <a:pt x="0" y="1221"/>
                  </a:cubicBezTo>
                  <a:cubicBezTo>
                    <a:pt x="52" y="1286"/>
                    <a:pt x="52" y="1286"/>
                    <a:pt x="52" y="1286"/>
                  </a:cubicBezTo>
                  <a:cubicBezTo>
                    <a:pt x="605" y="827"/>
                    <a:pt x="605" y="827"/>
                    <a:pt x="605" y="827"/>
                  </a:cubicBezTo>
                  <a:cubicBezTo>
                    <a:pt x="588" y="782"/>
                    <a:pt x="600" y="730"/>
                    <a:pt x="639" y="698"/>
                  </a:cubicBezTo>
                  <a:cubicBezTo>
                    <a:pt x="688" y="656"/>
                    <a:pt x="761" y="663"/>
                    <a:pt x="802" y="712"/>
                  </a:cubicBezTo>
                  <a:cubicBezTo>
                    <a:pt x="843" y="761"/>
                    <a:pt x="836" y="834"/>
                    <a:pt x="787" y="875"/>
                  </a:cubicBezTo>
                  <a:cubicBezTo>
                    <a:pt x="748" y="908"/>
                    <a:pt x="694" y="910"/>
                    <a:pt x="653" y="885"/>
                  </a:cubicBezTo>
                  <a:cubicBezTo>
                    <a:pt x="99" y="1345"/>
                    <a:pt x="99" y="1345"/>
                    <a:pt x="99" y="1345"/>
                  </a:cubicBezTo>
                  <a:cubicBezTo>
                    <a:pt x="150" y="1408"/>
                    <a:pt x="150" y="1408"/>
                    <a:pt x="150" y="1408"/>
                  </a:cubicBezTo>
                  <a:cubicBezTo>
                    <a:pt x="248" y="1326"/>
                    <a:pt x="495" y="1140"/>
                    <a:pt x="919" y="1231"/>
                  </a:cubicBezTo>
                  <a:cubicBezTo>
                    <a:pt x="1059" y="1023"/>
                    <a:pt x="1175" y="708"/>
                    <a:pt x="1524" y="494"/>
                  </a:cubicBezTo>
                  <a:cubicBezTo>
                    <a:pt x="1311" y="171"/>
                    <a:pt x="1311" y="171"/>
                    <a:pt x="1311" y="171"/>
                  </a:cubicBezTo>
                  <a:cubicBezTo>
                    <a:pt x="1080" y="267"/>
                    <a:pt x="343" y="512"/>
                    <a:pt x="343" y="512"/>
                  </a:cubicBezTo>
                  <a:moveTo>
                    <a:pt x="720" y="1593"/>
                  </a:moveTo>
                  <a:cubicBezTo>
                    <a:pt x="661" y="1543"/>
                    <a:pt x="554" y="1536"/>
                    <a:pt x="487" y="1613"/>
                  </a:cubicBezTo>
                  <a:cubicBezTo>
                    <a:pt x="429" y="1680"/>
                    <a:pt x="428" y="1790"/>
                    <a:pt x="515" y="1861"/>
                  </a:cubicBezTo>
                  <a:cubicBezTo>
                    <a:pt x="863" y="2144"/>
                    <a:pt x="1402" y="2520"/>
                    <a:pt x="2090" y="2520"/>
                  </a:cubicBezTo>
                  <a:cubicBezTo>
                    <a:pt x="2286" y="2520"/>
                    <a:pt x="2536" y="2463"/>
                    <a:pt x="2732" y="2395"/>
                  </a:cubicBezTo>
                  <a:cubicBezTo>
                    <a:pt x="2531" y="2091"/>
                    <a:pt x="2531" y="2091"/>
                    <a:pt x="2531" y="2091"/>
                  </a:cubicBezTo>
                  <a:cubicBezTo>
                    <a:pt x="2399" y="2149"/>
                    <a:pt x="2231" y="2181"/>
                    <a:pt x="2090" y="2181"/>
                  </a:cubicBezTo>
                  <a:cubicBezTo>
                    <a:pt x="1530" y="2181"/>
                    <a:pt x="1045" y="1866"/>
                    <a:pt x="720" y="1593"/>
                  </a:cubicBezTo>
                  <a:moveTo>
                    <a:pt x="3837" y="2008"/>
                  </a:moveTo>
                  <a:cubicBezTo>
                    <a:pt x="3837" y="1661"/>
                    <a:pt x="4012" y="1416"/>
                    <a:pt x="4179" y="1299"/>
                  </a:cubicBezTo>
                  <a:cubicBezTo>
                    <a:pt x="4127" y="1234"/>
                    <a:pt x="4127" y="1234"/>
                    <a:pt x="4127" y="1234"/>
                  </a:cubicBezTo>
                  <a:cubicBezTo>
                    <a:pt x="3575" y="1693"/>
                    <a:pt x="3575" y="1693"/>
                    <a:pt x="3575" y="1693"/>
                  </a:cubicBezTo>
                  <a:cubicBezTo>
                    <a:pt x="3592" y="1738"/>
                    <a:pt x="3580" y="1790"/>
                    <a:pt x="3541" y="1822"/>
                  </a:cubicBezTo>
                  <a:cubicBezTo>
                    <a:pt x="3492" y="1864"/>
                    <a:pt x="3419" y="1857"/>
                    <a:pt x="3377" y="1808"/>
                  </a:cubicBezTo>
                  <a:cubicBezTo>
                    <a:pt x="3336" y="1759"/>
                    <a:pt x="3343" y="1686"/>
                    <a:pt x="3392" y="1645"/>
                  </a:cubicBezTo>
                  <a:cubicBezTo>
                    <a:pt x="3432" y="1612"/>
                    <a:pt x="3485" y="1610"/>
                    <a:pt x="3526" y="1635"/>
                  </a:cubicBezTo>
                  <a:cubicBezTo>
                    <a:pt x="4080" y="1175"/>
                    <a:pt x="4080" y="1175"/>
                    <a:pt x="4080" y="1175"/>
                  </a:cubicBezTo>
                  <a:cubicBezTo>
                    <a:pt x="4029" y="1112"/>
                    <a:pt x="4029" y="1112"/>
                    <a:pt x="4029" y="1112"/>
                  </a:cubicBezTo>
                  <a:cubicBezTo>
                    <a:pt x="3931" y="1194"/>
                    <a:pt x="3685" y="1380"/>
                    <a:pt x="3260" y="1289"/>
                  </a:cubicBezTo>
                  <a:cubicBezTo>
                    <a:pt x="3120" y="1497"/>
                    <a:pt x="3004" y="1812"/>
                    <a:pt x="2655" y="2026"/>
                  </a:cubicBezTo>
                  <a:cubicBezTo>
                    <a:pt x="2868" y="2349"/>
                    <a:pt x="2868" y="2349"/>
                    <a:pt x="2868" y="2349"/>
                  </a:cubicBezTo>
                  <a:cubicBezTo>
                    <a:pt x="3100" y="2253"/>
                    <a:pt x="3837" y="2008"/>
                    <a:pt x="3837" y="2008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322" y="3079"/>
              <a:ext cx="157" cy="159"/>
            </a:xfrm>
            <a:prstGeom prst="ellipse">
              <a:avLst/>
            </a:prstGeom>
            <a:solidFill>
              <a:srgbClr val="0091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361" y="3119"/>
              <a:ext cx="78" cy="79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4785" y="2996"/>
              <a:ext cx="812" cy="294"/>
            </a:xfrm>
            <a:custGeom>
              <a:avLst/>
              <a:gdLst/>
              <a:ahLst/>
              <a:cxnLst>
                <a:cxn ang="0">
                  <a:pos x="3520" y="1704"/>
                </a:cxn>
                <a:cxn ang="0">
                  <a:pos x="3695" y="1769"/>
                </a:cxn>
                <a:cxn ang="0">
                  <a:pos x="3560" y="1876"/>
                </a:cxn>
                <a:cxn ang="0">
                  <a:pos x="4885" y="1704"/>
                </a:cxn>
                <a:cxn ang="0">
                  <a:pos x="4440" y="1757"/>
                </a:cxn>
                <a:cxn ang="0">
                  <a:pos x="5058" y="1817"/>
                </a:cxn>
                <a:cxn ang="0">
                  <a:pos x="5028" y="1968"/>
                </a:cxn>
                <a:cxn ang="0">
                  <a:pos x="5372" y="1435"/>
                </a:cxn>
                <a:cxn ang="0">
                  <a:pos x="5772" y="2073"/>
                </a:cxn>
                <a:cxn ang="0">
                  <a:pos x="5372" y="1717"/>
                </a:cxn>
                <a:cxn ang="0">
                  <a:pos x="1054" y="644"/>
                </a:cxn>
                <a:cxn ang="0">
                  <a:pos x="816" y="679"/>
                </a:cxn>
                <a:cxn ang="0">
                  <a:pos x="642" y="684"/>
                </a:cxn>
                <a:cxn ang="0">
                  <a:pos x="916" y="379"/>
                </a:cxn>
                <a:cxn ang="0">
                  <a:pos x="1155" y="295"/>
                </a:cxn>
                <a:cxn ang="0">
                  <a:pos x="1050" y="800"/>
                </a:cxn>
                <a:cxn ang="0">
                  <a:pos x="1752" y="612"/>
                </a:cxn>
                <a:cxn ang="0">
                  <a:pos x="1612" y="756"/>
                </a:cxn>
                <a:cxn ang="0">
                  <a:pos x="1595" y="480"/>
                </a:cxn>
                <a:cxn ang="0">
                  <a:pos x="1440" y="413"/>
                </a:cxn>
                <a:cxn ang="0">
                  <a:pos x="1922" y="499"/>
                </a:cxn>
                <a:cxn ang="0">
                  <a:pos x="1557" y="881"/>
                </a:cxn>
                <a:cxn ang="0">
                  <a:pos x="2588" y="1906"/>
                </a:cxn>
                <a:cxn ang="0">
                  <a:pos x="2406" y="1239"/>
                </a:cxn>
                <a:cxn ang="0">
                  <a:pos x="4216" y="1435"/>
                </a:cxn>
                <a:cxn ang="0">
                  <a:pos x="3742" y="1435"/>
                </a:cxn>
                <a:cxn ang="0">
                  <a:pos x="684" y="36"/>
                </a:cxn>
                <a:cxn ang="0">
                  <a:pos x="251" y="869"/>
                </a:cxn>
                <a:cxn ang="0">
                  <a:pos x="2264" y="869"/>
                </a:cxn>
                <a:cxn ang="0">
                  <a:pos x="2899" y="231"/>
                </a:cxn>
                <a:cxn ang="0">
                  <a:pos x="3120" y="874"/>
                </a:cxn>
                <a:cxn ang="0">
                  <a:pos x="3914" y="551"/>
                </a:cxn>
                <a:cxn ang="0">
                  <a:pos x="3750" y="728"/>
                </a:cxn>
                <a:cxn ang="0">
                  <a:pos x="3750" y="219"/>
                </a:cxn>
                <a:cxn ang="0">
                  <a:pos x="3407" y="554"/>
                </a:cxn>
                <a:cxn ang="0">
                  <a:pos x="4367" y="549"/>
                </a:cxn>
                <a:cxn ang="0">
                  <a:pos x="4190" y="554"/>
                </a:cxn>
                <a:cxn ang="0">
                  <a:pos x="4874" y="551"/>
                </a:cxn>
                <a:cxn ang="0">
                  <a:pos x="5183" y="231"/>
                </a:cxn>
                <a:cxn ang="0">
                  <a:pos x="5375" y="409"/>
                </a:cxn>
                <a:cxn ang="0">
                  <a:pos x="5004" y="231"/>
                </a:cxn>
                <a:cxn ang="0">
                  <a:pos x="462" y="1423"/>
                </a:cxn>
                <a:cxn ang="0">
                  <a:pos x="497" y="1717"/>
                </a:cxn>
                <a:cxn ang="0">
                  <a:pos x="97" y="2073"/>
                </a:cxn>
                <a:cxn ang="0">
                  <a:pos x="977" y="1704"/>
                </a:cxn>
                <a:cxn ang="0">
                  <a:pos x="1114" y="1423"/>
                </a:cxn>
                <a:cxn ang="0">
                  <a:pos x="1134" y="1942"/>
                </a:cxn>
                <a:cxn ang="0">
                  <a:pos x="801" y="1757"/>
                </a:cxn>
                <a:cxn ang="0">
                  <a:pos x="1509" y="1435"/>
                </a:cxn>
                <a:cxn ang="0">
                  <a:pos x="1763" y="1435"/>
                </a:cxn>
                <a:cxn ang="0">
                  <a:pos x="1763" y="1862"/>
                </a:cxn>
                <a:cxn ang="0">
                  <a:pos x="1768" y="2084"/>
                </a:cxn>
              </a:cxnLst>
              <a:rect l="0" t="0" r="r" b="b"/>
              <a:pathLst>
                <a:path w="5772" h="2087">
                  <a:moveTo>
                    <a:pt x="3520" y="1704"/>
                  </a:moveTo>
                  <a:cubicBezTo>
                    <a:pt x="3510" y="1623"/>
                    <a:pt x="3462" y="1568"/>
                    <a:pt x="3387" y="1568"/>
                  </a:cubicBezTo>
                  <a:cubicBezTo>
                    <a:pt x="3313" y="1568"/>
                    <a:pt x="3264" y="1622"/>
                    <a:pt x="3250" y="1704"/>
                  </a:cubicBezTo>
                  <a:lnTo>
                    <a:pt x="3520" y="1704"/>
                  </a:lnTo>
                  <a:close/>
                  <a:moveTo>
                    <a:pt x="3075" y="1757"/>
                  </a:moveTo>
                  <a:cubicBezTo>
                    <a:pt x="3075" y="1755"/>
                    <a:pt x="3075" y="1755"/>
                    <a:pt x="3075" y="1755"/>
                  </a:cubicBezTo>
                  <a:cubicBezTo>
                    <a:pt x="3075" y="1573"/>
                    <a:pt x="3203" y="1423"/>
                    <a:pt x="3387" y="1423"/>
                  </a:cubicBezTo>
                  <a:cubicBezTo>
                    <a:pt x="3598" y="1423"/>
                    <a:pt x="3695" y="1588"/>
                    <a:pt x="3695" y="1769"/>
                  </a:cubicBezTo>
                  <a:cubicBezTo>
                    <a:pt x="3695" y="1784"/>
                    <a:pt x="3693" y="1800"/>
                    <a:pt x="3692" y="1817"/>
                  </a:cubicBezTo>
                  <a:cubicBezTo>
                    <a:pt x="3253" y="1817"/>
                    <a:pt x="3253" y="1817"/>
                    <a:pt x="3253" y="1817"/>
                  </a:cubicBezTo>
                  <a:cubicBezTo>
                    <a:pt x="3270" y="1899"/>
                    <a:pt x="3327" y="1942"/>
                    <a:pt x="3407" y="1942"/>
                  </a:cubicBezTo>
                  <a:cubicBezTo>
                    <a:pt x="3467" y="1942"/>
                    <a:pt x="3511" y="1923"/>
                    <a:pt x="3560" y="1876"/>
                  </a:cubicBezTo>
                  <a:cubicBezTo>
                    <a:pt x="3663" y="1968"/>
                    <a:pt x="3663" y="1968"/>
                    <a:pt x="3663" y="1968"/>
                  </a:cubicBezTo>
                  <a:cubicBezTo>
                    <a:pt x="3604" y="2042"/>
                    <a:pt x="3519" y="2087"/>
                    <a:pt x="3405" y="2087"/>
                  </a:cubicBezTo>
                  <a:cubicBezTo>
                    <a:pt x="3215" y="2087"/>
                    <a:pt x="3075" y="1953"/>
                    <a:pt x="3075" y="1757"/>
                  </a:cubicBezTo>
                  <a:moveTo>
                    <a:pt x="4885" y="1704"/>
                  </a:moveTo>
                  <a:cubicBezTo>
                    <a:pt x="4875" y="1623"/>
                    <a:pt x="4828" y="1568"/>
                    <a:pt x="4752" y="1568"/>
                  </a:cubicBezTo>
                  <a:cubicBezTo>
                    <a:pt x="4678" y="1568"/>
                    <a:pt x="4630" y="1622"/>
                    <a:pt x="4615" y="1704"/>
                  </a:cubicBezTo>
                  <a:lnTo>
                    <a:pt x="4885" y="1704"/>
                  </a:lnTo>
                  <a:close/>
                  <a:moveTo>
                    <a:pt x="4440" y="1757"/>
                  </a:moveTo>
                  <a:cubicBezTo>
                    <a:pt x="4440" y="1755"/>
                    <a:pt x="4440" y="1755"/>
                    <a:pt x="4440" y="1755"/>
                  </a:cubicBezTo>
                  <a:cubicBezTo>
                    <a:pt x="4440" y="1573"/>
                    <a:pt x="4568" y="1423"/>
                    <a:pt x="4752" y="1423"/>
                  </a:cubicBezTo>
                  <a:cubicBezTo>
                    <a:pt x="4963" y="1423"/>
                    <a:pt x="5060" y="1588"/>
                    <a:pt x="5060" y="1769"/>
                  </a:cubicBezTo>
                  <a:cubicBezTo>
                    <a:pt x="5060" y="1784"/>
                    <a:pt x="5059" y="1800"/>
                    <a:pt x="5058" y="1817"/>
                  </a:cubicBezTo>
                  <a:cubicBezTo>
                    <a:pt x="4618" y="1817"/>
                    <a:pt x="4618" y="1817"/>
                    <a:pt x="4618" y="1817"/>
                  </a:cubicBezTo>
                  <a:cubicBezTo>
                    <a:pt x="4636" y="1899"/>
                    <a:pt x="4692" y="1942"/>
                    <a:pt x="4772" y="1942"/>
                  </a:cubicBezTo>
                  <a:cubicBezTo>
                    <a:pt x="4832" y="1942"/>
                    <a:pt x="4876" y="1923"/>
                    <a:pt x="4925" y="1876"/>
                  </a:cubicBezTo>
                  <a:cubicBezTo>
                    <a:pt x="5028" y="1968"/>
                    <a:pt x="5028" y="1968"/>
                    <a:pt x="5028" y="1968"/>
                  </a:cubicBezTo>
                  <a:cubicBezTo>
                    <a:pt x="4969" y="2042"/>
                    <a:pt x="4884" y="2087"/>
                    <a:pt x="4770" y="2087"/>
                  </a:cubicBezTo>
                  <a:cubicBezTo>
                    <a:pt x="4580" y="2087"/>
                    <a:pt x="4440" y="1953"/>
                    <a:pt x="4440" y="1757"/>
                  </a:cubicBezTo>
                  <a:moveTo>
                    <a:pt x="5193" y="1435"/>
                  </a:moveTo>
                  <a:cubicBezTo>
                    <a:pt x="5372" y="1435"/>
                    <a:pt x="5372" y="1435"/>
                    <a:pt x="5372" y="1435"/>
                  </a:cubicBezTo>
                  <a:cubicBezTo>
                    <a:pt x="5372" y="1525"/>
                    <a:pt x="5372" y="1525"/>
                    <a:pt x="5372" y="1525"/>
                  </a:cubicBezTo>
                  <a:cubicBezTo>
                    <a:pt x="5414" y="1472"/>
                    <a:pt x="5467" y="1423"/>
                    <a:pt x="5557" y="1423"/>
                  </a:cubicBezTo>
                  <a:cubicBezTo>
                    <a:pt x="5693" y="1423"/>
                    <a:pt x="5772" y="1513"/>
                    <a:pt x="5772" y="1660"/>
                  </a:cubicBezTo>
                  <a:cubicBezTo>
                    <a:pt x="5772" y="2073"/>
                    <a:pt x="5772" y="2073"/>
                    <a:pt x="5772" y="2073"/>
                  </a:cubicBezTo>
                  <a:cubicBezTo>
                    <a:pt x="5593" y="2073"/>
                    <a:pt x="5593" y="2073"/>
                    <a:pt x="5593" y="2073"/>
                  </a:cubicBezTo>
                  <a:cubicBezTo>
                    <a:pt x="5593" y="1717"/>
                    <a:pt x="5593" y="1717"/>
                    <a:pt x="5593" y="1717"/>
                  </a:cubicBezTo>
                  <a:cubicBezTo>
                    <a:pt x="5593" y="1631"/>
                    <a:pt x="5553" y="1587"/>
                    <a:pt x="5484" y="1587"/>
                  </a:cubicBezTo>
                  <a:cubicBezTo>
                    <a:pt x="5416" y="1587"/>
                    <a:pt x="5372" y="1631"/>
                    <a:pt x="5372" y="1717"/>
                  </a:cubicBezTo>
                  <a:cubicBezTo>
                    <a:pt x="5372" y="2073"/>
                    <a:pt x="5372" y="2073"/>
                    <a:pt x="5372" y="2073"/>
                  </a:cubicBezTo>
                  <a:cubicBezTo>
                    <a:pt x="5193" y="2073"/>
                    <a:pt x="5193" y="2073"/>
                    <a:pt x="5193" y="2073"/>
                  </a:cubicBezTo>
                  <a:lnTo>
                    <a:pt x="5193" y="1435"/>
                  </a:lnTo>
                  <a:close/>
                  <a:moveTo>
                    <a:pt x="1054" y="644"/>
                  </a:moveTo>
                  <a:cubicBezTo>
                    <a:pt x="1054" y="612"/>
                    <a:pt x="1054" y="612"/>
                    <a:pt x="1054" y="612"/>
                  </a:cubicBezTo>
                  <a:cubicBezTo>
                    <a:pt x="1023" y="598"/>
                    <a:pt x="983" y="588"/>
                    <a:pt x="939" y="588"/>
                  </a:cubicBezTo>
                  <a:cubicBezTo>
                    <a:pt x="863" y="588"/>
                    <a:pt x="816" y="619"/>
                    <a:pt x="816" y="676"/>
                  </a:cubicBezTo>
                  <a:cubicBezTo>
                    <a:pt x="816" y="679"/>
                    <a:pt x="816" y="679"/>
                    <a:pt x="816" y="679"/>
                  </a:cubicBezTo>
                  <a:cubicBezTo>
                    <a:pt x="816" y="728"/>
                    <a:pt x="856" y="756"/>
                    <a:pt x="914" y="756"/>
                  </a:cubicBezTo>
                  <a:cubicBezTo>
                    <a:pt x="997" y="756"/>
                    <a:pt x="1054" y="710"/>
                    <a:pt x="1054" y="644"/>
                  </a:cubicBezTo>
                  <a:moveTo>
                    <a:pt x="642" y="686"/>
                  </a:moveTo>
                  <a:cubicBezTo>
                    <a:pt x="642" y="684"/>
                    <a:pt x="642" y="684"/>
                    <a:pt x="642" y="684"/>
                  </a:cubicBezTo>
                  <a:cubicBezTo>
                    <a:pt x="642" y="544"/>
                    <a:pt x="747" y="480"/>
                    <a:pt x="897" y="480"/>
                  </a:cubicBezTo>
                  <a:cubicBezTo>
                    <a:pt x="961" y="480"/>
                    <a:pt x="1007" y="491"/>
                    <a:pt x="1051" y="506"/>
                  </a:cubicBezTo>
                  <a:cubicBezTo>
                    <a:pt x="1051" y="495"/>
                    <a:pt x="1051" y="495"/>
                    <a:pt x="1051" y="495"/>
                  </a:cubicBezTo>
                  <a:cubicBezTo>
                    <a:pt x="1051" y="420"/>
                    <a:pt x="1006" y="379"/>
                    <a:pt x="916" y="379"/>
                  </a:cubicBezTo>
                  <a:cubicBezTo>
                    <a:pt x="848" y="379"/>
                    <a:pt x="799" y="392"/>
                    <a:pt x="741" y="413"/>
                  </a:cubicBezTo>
                  <a:cubicBezTo>
                    <a:pt x="697" y="275"/>
                    <a:pt x="697" y="275"/>
                    <a:pt x="697" y="275"/>
                  </a:cubicBezTo>
                  <a:cubicBezTo>
                    <a:pt x="766" y="244"/>
                    <a:pt x="835" y="224"/>
                    <a:pt x="942" y="224"/>
                  </a:cubicBezTo>
                  <a:cubicBezTo>
                    <a:pt x="1040" y="224"/>
                    <a:pt x="1110" y="250"/>
                    <a:pt x="1155" y="295"/>
                  </a:cubicBezTo>
                  <a:cubicBezTo>
                    <a:pt x="1202" y="343"/>
                    <a:pt x="1224" y="413"/>
                    <a:pt x="1224" y="499"/>
                  </a:cubicBezTo>
                  <a:cubicBezTo>
                    <a:pt x="1224" y="869"/>
                    <a:pt x="1224" y="869"/>
                    <a:pt x="1224" y="869"/>
                  </a:cubicBezTo>
                  <a:cubicBezTo>
                    <a:pt x="1050" y="869"/>
                    <a:pt x="1050" y="869"/>
                    <a:pt x="1050" y="869"/>
                  </a:cubicBezTo>
                  <a:cubicBezTo>
                    <a:pt x="1050" y="800"/>
                    <a:pt x="1050" y="800"/>
                    <a:pt x="1050" y="800"/>
                  </a:cubicBezTo>
                  <a:cubicBezTo>
                    <a:pt x="1007" y="849"/>
                    <a:pt x="947" y="881"/>
                    <a:pt x="859" y="881"/>
                  </a:cubicBezTo>
                  <a:cubicBezTo>
                    <a:pt x="740" y="881"/>
                    <a:pt x="642" y="812"/>
                    <a:pt x="642" y="686"/>
                  </a:cubicBezTo>
                  <a:moveTo>
                    <a:pt x="1752" y="644"/>
                  </a:moveTo>
                  <a:cubicBezTo>
                    <a:pt x="1752" y="612"/>
                    <a:pt x="1752" y="612"/>
                    <a:pt x="1752" y="612"/>
                  </a:cubicBezTo>
                  <a:cubicBezTo>
                    <a:pt x="1721" y="598"/>
                    <a:pt x="1681" y="588"/>
                    <a:pt x="1638" y="588"/>
                  </a:cubicBezTo>
                  <a:cubicBezTo>
                    <a:pt x="1561" y="588"/>
                    <a:pt x="1514" y="619"/>
                    <a:pt x="1514" y="676"/>
                  </a:cubicBezTo>
                  <a:cubicBezTo>
                    <a:pt x="1514" y="679"/>
                    <a:pt x="1514" y="679"/>
                    <a:pt x="1514" y="679"/>
                  </a:cubicBezTo>
                  <a:cubicBezTo>
                    <a:pt x="1514" y="728"/>
                    <a:pt x="1554" y="756"/>
                    <a:pt x="1612" y="756"/>
                  </a:cubicBezTo>
                  <a:cubicBezTo>
                    <a:pt x="1695" y="756"/>
                    <a:pt x="1752" y="710"/>
                    <a:pt x="1752" y="644"/>
                  </a:cubicBezTo>
                  <a:moveTo>
                    <a:pt x="1340" y="686"/>
                  </a:moveTo>
                  <a:cubicBezTo>
                    <a:pt x="1340" y="684"/>
                    <a:pt x="1340" y="684"/>
                    <a:pt x="1340" y="684"/>
                  </a:cubicBezTo>
                  <a:cubicBezTo>
                    <a:pt x="1340" y="544"/>
                    <a:pt x="1445" y="480"/>
                    <a:pt x="1595" y="480"/>
                  </a:cubicBezTo>
                  <a:cubicBezTo>
                    <a:pt x="1659" y="480"/>
                    <a:pt x="1705" y="491"/>
                    <a:pt x="1749" y="506"/>
                  </a:cubicBezTo>
                  <a:cubicBezTo>
                    <a:pt x="1749" y="495"/>
                    <a:pt x="1749" y="495"/>
                    <a:pt x="1749" y="495"/>
                  </a:cubicBezTo>
                  <a:cubicBezTo>
                    <a:pt x="1749" y="420"/>
                    <a:pt x="1704" y="379"/>
                    <a:pt x="1614" y="379"/>
                  </a:cubicBezTo>
                  <a:cubicBezTo>
                    <a:pt x="1546" y="379"/>
                    <a:pt x="1497" y="392"/>
                    <a:pt x="1440" y="413"/>
                  </a:cubicBezTo>
                  <a:cubicBezTo>
                    <a:pt x="1395" y="275"/>
                    <a:pt x="1395" y="275"/>
                    <a:pt x="1395" y="275"/>
                  </a:cubicBezTo>
                  <a:cubicBezTo>
                    <a:pt x="1464" y="244"/>
                    <a:pt x="1533" y="224"/>
                    <a:pt x="1640" y="224"/>
                  </a:cubicBezTo>
                  <a:cubicBezTo>
                    <a:pt x="1738" y="224"/>
                    <a:pt x="1808" y="250"/>
                    <a:pt x="1853" y="295"/>
                  </a:cubicBezTo>
                  <a:cubicBezTo>
                    <a:pt x="1900" y="343"/>
                    <a:pt x="1922" y="413"/>
                    <a:pt x="1922" y="499"/>
                  </a:cubicBezTo>
                  <a:cubicBezTo>
                    <a:pt x="1922" y="869"/>
                    <a:pt x="1922" y="869"/>
                    <a:pt x="1922" y="869"/>
                  </a:cubicBezTo>
                  <a:cubicBezTo>
                    <a:pt x="1748" y="869"/>
                    <a:pt x="1748" y="869"/>
                    <a:pt x="1748" y="869"/>
                  </a:cubicBezTo>
                  <a:cubicBezTo>
                    <a:pt x="1748" y="800"/>
                    <a:pt x="1748" y="800"/>
                    <a:pt x="1748" y="800"/>
                  </a:cubicBezTo>
                  <a:cubicBezTo>
                    <a:pt x="1705" y="849"/>
                    <a:pt x="1645" y="881"/>
                    <a:pt x="1557" y="881"/>
                  </a:cubicBezTo>
                  <a:cubicBezTo>
                    <a:pt x="1438" y="881"/>
                    <a:pt x="1340" y="812"/>
                    <a:pt x="1340" y="686"/>
                  </a:cubicBezTo>
                  <a:moveTo>
                    <a:pt x="2406" y="1239"/>
                  </a:moveTo>
                  <a:cubicBezTo>
                    <a:pt x="2588" y="1239"/>
                    <a:pt x="2588" y="1239"/>
                    <a:pt x="2588" y="1239"/>
                  </a:cubicBezTo>
                  <a:cubicBezTo>
                    <a:pt x="2588" y="1906"/>
                    <a:pt x="2588" y="1906"/>
                    <a:pt x="2588" y="1906"/>
                  </a:cubicBezTo>
                  <a:cubicBezTo>
                    <a:pt x="2999" y="1906"/>
                    <a:pt x="2999" y="1906"/>
                    <a:pt x="2999" y="1906"/>
                  </a:cubicBezTo>
                  <a:cubicBezTo>
                    <a:pt x="2999" y="2073"/>
                    <a:pt x="2999" y="2073"/>
                    <a:pt x="2999" y="2073"/>
                  </a:cubicBezTo>
                  <a:cubicBezTo>
                    <a:pt x="2406" y="2073"/>
                    <a:pt x="2406" y="2073"/>
                    <a:pt x="2406" y="2073"/>
                  </a:cubicBezTo>
                  <a:lnTo>
                    <a:pt x="2406" y="1239"/>
                  </a:lnTo>
                  <a:close/>
                  <a:moveTo>
                    <a:pt x="3742" y="1435"/>
                  </a:moveTo>
                  <a:cubicBezTo>
                    <a:pt x="3932" y="1435"/>
                    <a:pt x="3932" y="1435"/>
                    <a:pt x="3932" y="1435"/>
                  </a:cubicBezTo>
                  <a:cubicBezTo>
                    <a:pt x="4073" y="1862"/>
                    <a:pt x="4073" y="1862"/>
                    <a:pt x="4073" y="1862"/>
                  </a:cubicBezTo>
                  <a:cubicBezTo>
                    <a:pt x="4216" y="1435"/>
                    <a:pt x="4216" y="1435"/>
                    <a:pt x="4216" y="1435"/>
                  </a:cubicBezTo>
                  <a:cubicBezTo>
                    <a:pt x="4402" y="1435"/>
                    <a:pt x="4402" y="1435"/>
                    <a:pt x="4402" y="1435"/>
                  </a:cubicBezTo>
                  <a:cubicBezTo>
                    <a:pt x="4153" y="2078"/>
                    <a:pt x="4153" y="2078"/>
                    <a:pt x="4153" y="2078"/>
                  </a:cubicBezTo>
                  <a:cubicBezTo>
                    <a:pt x="3991" y="2078"/>
                    <a:pt x="3991" y="2078"/>
                    <a:pt x="3991" y="2078"/>
                  </a:cubicBezTo>
                  <a:lnTo>
                    <a:pt x="3742" y="1435"/>
                  </a:lnTo>
                  <a:close/>
                  <a:moveTo>
                    <a:pt x="251" y="205"/>
                  </a:moveTo>
                  <a:cubicBezTo>
                    <a:pt x="0" y="205"/>
                    <a:pt x="0" y="205"/>
                    <a:pt x="0" y="205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84" y="36"/>
                    <a:pt x="684" y="36"/>
                    <a:pt x="684" y="36"/>
                  </a:cubicBezTo>
                  <a:cubicBezTo>
                    <a:pt x="684" y="205"/>
                    <a:pt x="684" y="205"/>
                    <a:pt x="684" y="205"/>
                  </a:cubicBezTo>
                  <a:cubicBezTo>
                    <a:pt x="432" y="205"/>
                    <a:pt x="432" y="205"/>
                    <a:pt x="432" y="205"/>
                  </a:cubicBezTo>
                  <a:cubicBezTo>
                    <a:pt x="432" y="869"/>
                    <a:pt x="432" y="869"/>
                    <a:pt x="432" y="869"/>
                  </a:cubicBezTo>
                  <a:cubicBezTo>
                    <a:pt x="251" y="869"/>
                    <a:pt x="251" y="869"/>
                    <a:pt x="251" y="869"/>
                  </a:cubicBezTo>
                  <a:lnTo>
                    <a:pt x="251" y="205"/>
                  </a:lnTo>
                  <a:close/>
                  <a:moveTo>
                    <a:pt x="2084" y="0"/>
                  </a:moveTo>
                  <a:cubicBezTo>
                    <a:pt x="2264" y="0"/>
                    <a:pt x="2264" y="0"/>
                    <a:pt x="2264" y="0"/>
                  </a:cubicBezTo>
                  <a:cubicBezTo>
                    <a:pt x="2264" y="869"/>
                    <a:pt x="2264" y="869"/>
                    <a:pt x="2264" y="869"/>
                  </a:cubicBezTo>
                  <a:cubicBezTo>
                    <a:pt x="2084" y="869"/>
                    <a:pt x="2084" y="869"/>
                    <a:pt x="2084" y="869"/>
                  </a:cubicBezTo>
                  <a:lnTo>
                    <a:pt x="2084" y="0"/>
                  </a:lnTo>
                  <a:close/>
                  <a:moveTo>
                    <a:pt x="2709" y="231"/>
                  </a:moveTo>
                  <a:cubicBezTo>
                    <a:pt x="2899" y="231"/>
                    <a:pt x="2899" y="231"/>
                    <a:pt x="2899" y="231"/>
                  </a:cubicBezTo>
                  <a:cubicBezTo>
                    <a:pt x="3040" y="659"/>
                    <a:pt x="3040" y="659"/>
                    <a:pt x="3040" y="659"/>
                  </a:cubicBezTo>
                  <a:cubicBezTo>
                    <a:pt x="3183" y="231"/>
                    <a:pt x="3183" y="231"/>
                    <a:pt x="3183" y="231"/>
                  </a:cubicBezTo>
                  <a:cubicBezTo>
                    <a:pt x="3369" y="231"/>
                    <a:pt x="3369" y="231"/>
                    <a:pt x="3369" y="231"/>
                  </a:cubicBezTo>
                  <a:cubicBezTo>
                    <a:pt x="3120" y="874"/>
                    <a:pt x="3120" y="874"/>
                    <a:pt x="3120" y="874"/>
                  </a:cubicBezTo>
                  <a:cubicBezTo>
                    <a:pt x="2958" y="874"/>
                    <a:pt x="2958" y="874"/>
                    <a:pt x="2958" y="874"/>
                  </a:cubicBezTo>
                  <a:lnTo>
                    <a:pt x="2709" y="231"/>
                  </a:lnTo>
                  <a:close/>
                  <a:moveTo>
                    <a:pt x="3914" y="554"/>
                  </a:moveTo>
                  <a:cubicBezTo>
                    <a:pt x="3914" y="551"/>
                    <a:pt x="3914" y="551"/>
                    <a:pt x="3914" y="551"/>
                  </a:cubicBezTo>
                  <a:cubicBezTo>
                    <a:pt x="3914" y="457"/>
                    <a:pt x="3847" y="375"/>
                    <a:pt x="3748" y="375"/>
                  </a:cubicBezTo>
                  <a:cubicBezTo>
                    <a:pt x="3645" y="375"/>
                    <a:pt x="3584" y="455"/>
                    <a:pt x="3584" y="549"/>
                  </a:cubicBezTo>
                  <a:cubicBezTo>
                    <a:pt x="3584" y="551"/>
                    <a:pt x="3584" y="551"/>
                    <a:pt x="3584" y="551"/>
                  </a:cubicBezTo>
                  <a:cubicBezTo>
                    <a:pt x="3584" y="646"/>
                    <a:pt x="3651" y="728"/>
                    <a:pt x="3750" y="728"/>
                  </a:cubicBezTo>
                  <a:cubicBezTo>
                    <a:pt x="3853" y="728"/>
                    <a:pt x="3914" y="648"/>
                    <a:pt x="3914" y="554"/>
                  </a:cubicBezTo>
                  <a:moveTo>
                    <a:pt x="3407" y="554"/>
                  </a:moveTo>
                  <a:cubicBezTo>
                    <a:pt x="3407" y="551"/>
                    <a:pt x="3407" y="551"/>
                    <a:pt x="3407" y="551"/>
                  </a:cubicBezTo>
                  <a:cubicBezTo>
                    <a:pt x="3407" y="368"/>
                    <a:pt x="3553" y="219"/>
                    <a:pt x="3750" y="219"/>
                  </a:cubicBezTo>
                  <a:cubicBezTo>
                    <a:pt x="3946" y="219"/>
                    <a:pt x="4091" y="366"/>
                    <a:pt x="4091" y="549"/>
                  </a:cubicBezTo>
                  <a:cubicBezTo>
                    <a:pt x="4091" y="551"/>
                    <a:pt x="4091" y="551"/>
                    <a:pt x="4091" y="551"/>
                  </a:cubicBezTo>
                  <a:cubicBezTo>
                    <a:pt x="4091" y="735"/>
                    <a:pt x="3945" y="884"/>
                    <a:pt x="3748" y="884"/>
                  </a:cubicBezTo>
                  <a:cubicBezTo>
                    <a:pt x="3552" y="884"/>
                    <a:pt x="3407" y="737"/>
                    <a:pt x="3407" y="554"/>
                  </a:cubicBezTo>
                  <a:moveTo>
                    <a:pt x="4697" y="554"/>
                  </a:moveTo>
                  <a:cubicBezTo>
                    <a:pt x="4697" y="551"/>
                    <a:pt x="4697" y="551"/>
                    <a:pt x="4697" y="551"/>
                  </a:cubicBezTo>
                  <a:cubicBezTo>
                    <a:pt x="4697" y="457"/>
                    <a:pt x="4630" y="375"/>
                    <a:pt x="4531" y="375"/>
                  </a:cubicBezTo>
                  <a:cubicBezTo>
                    <a:pt x="4428" y="375"/>
                    <a:pt x="4367" y="455"/>
                    <a:pt x="4367" y="549"/>
                  </a:cubicBezTo>
                  <a:cubicBezTo>
                    <a:pt x="4367" y="551"/>
                    <a:pt x="4367" y="551"/>
                    <a:pt x="4367" y="551"/>
                  </a:cubicBezTo>
                  <a:cubicBezTo>
                    <a:pt x="4367" y="646"/>
                    <a:pt x="4434" y="728"/>
                    <a:pt x="4533" y="728"/>
                  </a:cubicBezTo>
                  <a:cubicBezTo>
                    <a:pt x="4636" y="728"/>
                    <a:pt x="4697" y="648"/>
                    <a:pt x="4697" y="554"/>
                  </a:cubicBezTo>
                  <a:moveTo>
                    <a:pt x="4190" y="554"/>
                  </a:moveTo>
                  <a:cubicBezTo>
                    <a:pt x="4190" y="551"/>
                    <a:pt x="4190" y="551"/>
                    <a:pt x="4190" y="551"/>
                  </a:cubicBezTo>
                  <a:cubicBezTo>
                    <a:pt x="4190" y="368"/>
                    <a:pt x="4336" y="219"/>
                    <a:pt x="4533" y="219"/>
                  </a:cubicBezTo>
                  <a:cubicBezTo>
                    <a:pt x="4729" y="219"/>
                    <a:pt x="4874" y="366"/>
                    <a:pt x="4874" y="549"/>
                  </a:cubicBezTo>
                  <a:cubicBezTo>
                    <a:pt x="4874" y="551"/>
                    <a:pt x="4874" y="551"/>
                    <a:pt x="4874" y="551"/>
                  </a:cubicBezTo>
                  <a:cubicBezTo>
                    <a:pt x="4874" y="735"/>
                    <a:pt x="4727" y="884"/>
                    <a:pt x="4531" y="884"/>
                  </a:cubicBezTo>
                  <a:cubicBezTo>
                    <a:pt x="4335" y="884"/>
                    <a:pt x="4190" y="737"/>
                    <a:pt x="4190" y="554"/>
                  </a:cubicBezTo>
                  <a:moveTo>
                    <a:pt x="5004" y="231"/>
                  </a:moveTo>
                  <a:cubicBezTo>
                    <a:pt x="5183" y="231"/>
                    <a:pt x="5183" y="231"/>
                    <a:pt x="5183" y="231"/>
                  </a:cubicBezTo>
                  <a:cubicBezTo>
                    <a:pt x="5183" y="360"/>
                    <a:pt x="5183" y="360"/>
                    <a:pt x="5183" y="360"/>
                  </a:cubicBezTo>
                  <a:cubicBezTo>
                    <a:pt x="5219" y="272"/>
                    <a:pt x="5278" y="214"/>
                    <a:pt x="5384" y="219"/>
                  </a:cubicBezTo>
                  <a:cubicBezTo>
                    <a:pt x="5384" y="409"/>
                    <a:pt x="5384" y="409"/>
                    <a:pt x="5384" y="409"/>
                  </a:cubicBezTo>
                  <a:cubicBezTo>
                    <a:pt x="5375" y="409"/>
                    <a:pt x="5375" y="409"/>
                    <a:pt x="5375" y="409"/>
                  </a:cubicBezTo>
                  <a:cubicBezTo>
                    <a:pt x="5256" y="409"/>
                    <a:pt x="5183" y="481"/>
                    <a:pt x="5183" y="634"/>
                  </a:cubicBezTo>
                  <a:cubicBezTo>
                    <a:pt x="5183" y="869"/>
                    <a:pt x="5183" y="869"/>
                    <a:pt x="5183" y="869"/>
                  </a:cubicBezTo>
                  <a:cubicBezTo>
                    <a:pt x="5004" y="869"/>
                    <a:pt x="5004" y="869"/>
                    <a:pt x="5004" y="869"/>
                  </a:cubicBezTo>
                  <a:lnTo>
                    <a:pt x="5004" y="231"/>
                  </a:lnTo>
                  <a:close/>
                  <a:moveTo>
                    <a:pt x="97" y="1204"/>
                  </a:moveTo>
                  <a:cubicBezTo>
                    <a:pt x="277" y="1204"/>
                    <a:pt x="277" y="1204"/>
                    <a:pt x="277" y="1204"/>
                  </a:cubicBezTo>
                  <a:cubicBezTo>
                    <a:pt x="277" y="1525"/>
                    <a:pt x="277" y="1525"/>
                    <a:pt x="277" y="1525"/>
                  </a:cubicBezTo>
                  <a:cubicBezTo>
                    <a:pt x="318" y="1472"/>
                    <a:pt x="371" y="1423"/>
                    <a:pt x="462" y="1423"/>
                  </a:cubicBezTo>
                  <a:cubicBezTo>
                    <a:pt x="597" y="1423"/>
                    <a:pt x="676" y="1513"/>
                    <a:pt x="676" y="1660"/>
                  </a:cubicBezTo>
                  <a:cubicBezTo>
                    <a:pt x="676" y="2073"/>
                    <a:pt x="676" y="2073"/>
                    <a:pt x="676" y="2073"/>
                  </a:cubicBezTo>
                  <a:cubicBezTo>
                    <a:pt x="497" y="2073"/>
                    <a:pt x="497" y="2073"/>
                    <a:pt x="497" y="2073"/>
                  </a:cubicBezTo>
                  <a:cubicBezTo>
                    <a:pt x="497" y="1717"/>
                    <a:pt x="497" y="1717"/>
                    <a:pt x="497" y="1717"/>
                  </a:cubicBezTo>
                  <a:cubicBezTo>
                    <a:pt x="497" y="1631"/>
                    <a:pt x="457" y="1587"/>
                    <a:pt x="389" y="1587"/>
                  </a:cubicBezTo>
                  <a:cubicBezTo>
                    <a:pt x="320" y="1587"/>
                    <a:pt x="277" y="1631"/>
                    <a:pt x="277" y="1717"/>
                  </a:cubicBezTo>
                  <a:cubicBezTo>
                    <a:pt x="277" y="2073"/>
                    <a:pt x="277" y="2073"/>
                    <a:pt x="277" y="2073"/>
                  </a:cubicBezTo>
                  <a:cubicBezTo>
                    <a:pt x="97" y="2073"/>
                    <a:pt x="97" y="2073"/>
                    <a:pt x="97" y="2073"/>
                  </a:cubicBezTo>
                  <a:lnTo>
                    <a:pt x="97" y="1204"/>
                  </a:lnTo>
                  <a:close/>
                  <a:moveTo>
                    <a:pt x="1247" y="1704"/>
                  </a:moveTo>
                  <a:cubicBezTo>
                    <a:pt x="1236" y="1623"/>
                    <a:pt x="1189" y="1568"/>
                    <a:pt x="1114" y="1568"/>
                  </a:cubicBezTo>
                  <a:cubicBezTo>
                    <a:pt x="1040" y="1568"/>
                    <a:pt x="991" y="1622"/>
                    <a:pt x="977" y="1704"/>
                  </a:cubicBezTo>
                  <a:lnTo>
                    <a:pt x="1247" y="1704"/>
                  </a:lnTo>
                  <a:close/>
                  <a:moveTo>
                    <a:pt x="801" y="1757"/>
                  </a:moveTo>
                  <a:cubicBezTo>
                    <a:pt x="801" y="1755"/>
                    <a:pt x="801" y="1755"/>
                    <a:pt x="801" y="1755"/>
                  </a:cubicBezTo>
                  <a:cubicBezTo>
                    <a:pt x="801" y="1573"/>
                    <a:pt x="930" y="1423"/>
                    <a:pt x="1114" y="1423"/>
                  </a:cubicBezTo>
                  <a:cubicBezTo>
                    <a:pt x="1325" y="1423"/>
                    <a:pt x="1421" y="1588"/>
                    <a:pt x="1421" y="1769"/>
                  </a:cubicBezTo>
                  <a:cubicBezTo>
                    <a:pt x="1421" y="1784"/>
                    <a:pt x="1420" y="1800"/>
                    <a:pt x="1419" y="1817"/>
                  </a:cubicBezTo>
                  <a:cubicBezTo>
                    <a:pt x="979" y="1817"/>
                    <a:pt x="979" y="1817"/>
                    <a:pt x="979" y="1817"/>
                  </a:cubicBezTo>
                  <a:cubicBezTo>
                    <a:pt x="997" y="1899"/>
                    <a:pt x="1054" y="1942"/>
                    <a:pt x="1134" y="1942"/>
                  </a:cubicBezTo>
                  <a:cubicBezTo>
                    <a:pt x="1194" y="1942"/>
                    <a:pt x="1237" y="1923"/>
                    <a:pt x="1287" y="1876"/>
                  </a:cubicBezTo>
                  <a:cubicBezTo>
                    <a:pt x="1390" y="1968"/>
                    <a:pt x="1390" y="1968"/>
                    <a:pt x="1390" y="1968"/>
                  </a:cubicBezTo>
                  <a:cubicBezTo>
                    <a:pt x="1331" y="2042"/>
                    <a:pt x="1246" y="2087"/>
                    <a:pt x="1131" y="2087"/>
                  </a:cubicBezTo>
                  <a:cubicBezTo>
                    <a:pt x="942" y="2087"/>
                    <a:pt x="801" y="1953"/>
                    <a:pt x="801" y="1757"/>
                  </a:cubicBezTo>
                  <a:moveTo>
                    <a:pt x="1584" y="1892"/>
                  </a:moveTo>
                  <a:cubicBezTo>
                    <a:pt x="1584" y="1589"/>
                    <a:pt x="1584" y="1589"/>
                    <a:pt x="1584" y="1589"/>
                  </a:cubicBezTo>
                  <a:cubicBezTo>
                    <a:pt x="1509" y="1589"/>
                    <a:pt x="1509" y="1589"/>
                    <a:pt x="1509" y="1589"/>
                  </a:cubicBezTo>
                  <a:cubicBezTo>
                    <a:pt x="1509" y="1435"/>
                    <a:pt x="1509" y="1435"/>
                    <a:pt x="1509" y="1435"/>
                  </a:cubicBezTo>
                  <a:cubicBezTo>
                    <a:pt x="1584" y="1435"/>
                    <a:pt x="1584" y="1435"/>
                    <a:pt x="1584" y="1435"/>
                  </a:cubicBezTo>
                  <a:cubicBezTo>
                    <a:pt x="1584" y="1272"/>
                    <a:pt x="1584" y="1272"/>
                    <a:pt x="1584" y="1272"/>
                  </a:cubicBezTo>
                  <a:cubicBezTo>
                    <a:pt x="1763" y="1272"/>
                    <a:pt x="1763" y="1272"/>
                    <a:pt x="1763" y="1272"/>
                  </a:cubicBezTo>
                  <a:cubicBezTo>
                    <a:pt x="1763" y="1435"/>
                    <a:pt x="1763" y="1435"/>
                    <a:pt x="1763" y="1435"/>
                  </a:cubicBezTo>
                  <a:cubicBezTo>
                    <a:pt x="1912" y="1435"/>
                    <a:pt x="1912" y="1435"/>
                    <a:pt x="1912" y="1435"/>
                  </a:cubicBezTo>
                  <a:cubicBezTo>
                    <a:pt x="1912" y="1589"/>
                    <a:pt x="1912" y="1589"/>
                    <a:pt x="1912" y="1589"/>
                  </a:cubicBezTo>
                  <a:cubicBezTo>
                    <a:pt x="1763" y="1589"/>
                    <a:pt x="1763" y="1589"/>
                    <a:pt x="1763" y="1589"/>
                  </a:cubicBezTo>
                  <a:cubicBezTo>
                    <a:pt x="1763" y="1862"/>
                    <a:pt x="1763" y="1862"/>
                    <a:pt x="1763" y="1862"/>
                  </a:cubicBezTo>
                  <a:cubicBezTo>
                    <a:pt x="1763" y="1904"/>
                    <a:pt x="1781" y="1924"/>
                    <a:pt x="1821" y="1924"/>
                  </a:cubicBezTo>
                  <a:cubicBezTo>
                    <a:pt x="1854" y="1924"/>
                    <a:pt x="1884" y="1916"/>
                    <a:pt x="1910" y="1901"/>
                  </a:cubicBezTo>
                  <a:cubicBezTo>
                    <a:pt x="1910" y="2047"/>
                    <a:pt x="1910" y="2047"/>
                    <a:pt x="1910" y="2047"/>
                  </a:cubicBezTo>
                  <a:cubicBezTo>
                    <a:pt x="1872" y="2069"/>
                    <a:pt x="1828" y="2084"/>
                    <a:pt x="1768" y="2084"/>
                  </a:cubicBezTo>
                  <a:cubicBezTo>
                    <a:pt x="1658" y="2084"/>
                    <a:pt x="1584" y="2040"/>
                    <a:pt x="1584" y="1892"/>
                  </a:cubicBezTo>
                </a:path>
              </a:pathLst>
            </a:custGeom>
            <a:solidFill>
              <a:srgbClr val="0091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pic>
        <p:nvPicPr>
          <p:cNvPr id="3074" name="Picture 2" descr="Afbeeldingsresultaat voor handshake gro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118" y="277282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521460" y="2616672"/>
            <a:ext cx="5019658" cy="2629398"/>
          </a:xfrm>
          <a:prstGeom prst="rect">
            <a:avLst/>
          </a:prstGeom>
        </p:spPr>
        <p:txBody>
          <a:bodyPr/>
          <a:lstStyle>
            <a:lvl1pPr marL="360000" indent="-36000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Verdana" panose="020B060403050404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6000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Verdana" panose="020B0604030504040204" pitchFamily="34" charset="0"/>
              <a:buChar char="&gt;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Verdana" panose="020B0604030504040204" pitchFamily="34" charset="0"/>
              <a:buChar char="-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0000" indent="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20000" indent="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00000" indent="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24000"/>
              </a:lnSpc>
              <a:spcBef>
                <a:spcPts val="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1. Aandacht en bewustwording</a:t>
            </a:r>
            <a:br>
              <a:rPr lang="en-US" dirty="0"/>
            </a:br>
            <a:r>
              <a:rPr lang="en-US" dirty="0"/>
              <a:t>2. Denk out-of-the-box</a:t>
            </a:r>
            <a:br>
              <a:rPr lang="en-US" dirty="0"/>
            </a:br>
            <a:r>
              <a:rPr lang="en-US" dirty="0"/>
              <a:t>3. Samenwerken Taal en gezondheid </a:t>
            </a: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592" y="4866918"/>
            <a:ext cx="2209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4647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_TaalvoorhetLeven">
  <a:themeElements>
    <a:clrScheme name="TaalVoorHetLeven">
      <a:dk1>
        <a:sysClr val="windowText" lastClr="000000"/>
      </a:dk1>
      <a:lt1>
        <a:sysClr val="window" lastClr="FFFFFF"/>
      </a:lt1>
      <a:dk2>
        <a:srgbClr val="C9CCCB"/>
      </a:dk2>
      <a:lt2>
        <a:srgbClr val="FFFFFF"/>
      </a:lt2>
      <a:accent1>
        <a:srgbClr val="0091BA"/>
      </a:accent1>
      <a:accent2>
        <a:srgbClr val="5DA8CE"/>
      </a:accent2>
      <a:accent3>
        <a:srgbClr val="90BDD5"/>
      </a:accent3>
      <a:accent4>
        <a:srgbClr val="C6DCE7"/>
      </a:accent4>
      <a:accent5>
        <a:srgbClr val="747776"/>
      </a:accent5>
      <a:accent6>
        <a:srgbClr val="9D9F9E"/>
      </a:accent6>
      <a:hlink>
        <a:srgbClr val="000000"/>
      </a:hlink>
      <a:folHlink>
        <a:srgbClr val="000000"/>
      </a:folHlink>
    </a:clrScheme>
    <a:fontScheme name="Lettertype Stichting Lezen en Schrijve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Helderheid">
  <a:themeElements>
    <a:clrScheme name="Helderhei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lderhe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reo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Kleurenschema Stichting Lezen en Schrijven">
      <a:dk1>
        <a:sysClr val="windowText" lastClr="000000"/>
      </a:dk1>
      <a:lt1>
        <a:sysClr val="window" lastClr="FFFFFF"/>
      </a:lt1>
      <a:dk2>
        <a:srgbClr val="C9CCCB"/>
      </a:dk2>
      <a:lt2>
        <a:srgbClr val="FFFFFF"/>
      </a:lt2>
      <a:accent1>
        <a:srgbClr val="9F9463"/>
      </a:accent1>
      <a:accent2>
        <a:srgbClr val="B7AE86"/>
      </a:accent2>
      <a:accent3>
        <a:srgbClr val="CAC3A4"/>
      </a:accent3>
      <a:accent4>
        <a:srgbClr val="E2DECA"/>
      </a:accent4>
      <a:accent5>
        <a:srgbClr val="747776"/>
      </a:accent5>
      <a:accent6>
        <a:srgbClr val="9D9F9E"/>
      </a:accent6>
      <a:hlink>
        <a:srgbClr val="000000"/>
      </a:hlink>
      <a:folHlink>
        <a:srgbClr val="000000"/>
      </a:folHlink>
    </a:clrScheme>
    <a:fontScheme name="Lettertype Stichting Lezen en Schrijve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antoorthema">
  <a:themeElements>
    <a:clrScheme name="Kleurenschema Stichting Lezen en Schrijven">
      <a:dk1>
        <a:sysClr val="windowText" lastClr="000000"/>
      </a:dk1>
      <a:lt1>
        <a:sysClr val="window" lastClr="FFFFFF"/>
      </a:lt1>
      <a:dk2>
        <a:srgbClr val="C9CCCB"/>
      </a:dk2>
      <a:lt2>
        <a:srgbClr val="FFFFFF"/>
      </a:lt2>
      <a:accent1>
        <a:srgbClr val="9F9463"/>
      </a:accent1>
      <a:accent2>
        <a:srgbClr val="B7AE86"/>
      </a:accent2>
      <a:accent3>
        <a:srgbClr val="CAC3A4"/>
      </a:accent3>
      <a:accent4>
        <a:srgbClr val="E2DECA"/>
      </a:accent4>
      <a:accent5>
        <a:srgbClr val="747776"/>
      </a:accent5>
      <a:accent6>
        <a:srgbClr val="9D9F9E"/>
      </a:accent6>
      <a:hlink>
        <a:srgbClr val="000000"/>
      </a:hlink>
      <a:folHlink>
        <a:srgbClr val="000000"/>
      </a:folHlink>
    </a:clrScheme>
    <a:fontScheme name="Lettertype Stichting Lezen en Schrijve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210</Words>
  <Application>Microsoft Office PowerPoint</Application>
  <PresentationFormat>Diavoorstelling (4:3)</PresentationFormat>
  <Paragraphs>30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PP_TaalvoorhetLeven</vt:lpstr>
      <vt:lpstr>Helderheid</vt:lpstr>
      <vt:lpstr>reos</vt:lpstr>
      <vt:lpstr>Eigen regie: niets voor deze doelgroep? Natuurlijk wel!</vt:lpstr>
      <vt:lpstr>Wat bedoelen we?</vt:lpstr>
      <vt:lpstr>Activeren van mensen</vt:lpstr>
      <vt:lpstr>Billijkheid versus Gelijkheid (Equity en Equality)</vt:lpstr>
      <vt:lpstr>Taal &amp; gezondheid  in de huisartsenpraktijk </vt:lpstr>
      <vt:lpstr>De netwerkpartners</vt:lpstr>
      <vt:lpstr>Take home message</vt:lpstr>
    </vt:vector>
  </TitlesOfParts>
  <Company>Stichting Lezen &amp; Schrijven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</dc:title>
  <dc:creator>Stichting Lezen &amp; Schrijven</dc:creator>
  <dc:description>Sjabloonversie 1.2a - 9 december 2014_x000d_
Ontwerp: Koduijn ontwerpers_x000d_
Sjablonen: www.joulesunlimited.nl</dc:description>
  <cp:lastModifiedBy>John Hoenen</cp:lastModifiedBy>
  <cp:revision>187</cp:revision>
  <cp:lastPrinted>2017-11-17T15:58:38Z</cp:lastPrinted>
  <dcterms:created xsi:type="dcterms:W3CDTF">2011-05-31T09:43:02Z</dcterms:created>
  <dcterms:modified xsi:type="dcterms:W3CDTF">2018-04-19T08:51:10Z</dcterms:modified>
</cp:coreProperties>
</file>