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84" r:id="rId4"/>
    <p:sldId id="285" r:id="rId5"/>
    <p:sldId id="262" r:id="rId6"/>
    <p:sldId id="268" r:id="rId7"/>
    <p:sldId id="271" r:id="rId8"/>
    <p:sldId id="265" r:id="rId9"/>
    <p:sldId id="270" r:id="rId10"/>
    <p:sldId id="286" r:id="rId11"/>
    <p:sldId id="276" r:id="rId12"/>
    <p:sldId id="288" r:id="rId13"/>
    <p:sldId id="278" r:id="rId14"/>
    <p:sldId id="274" r:id="rId15"/>
    <p:sldId id="277" r:id="rId16"/>
    <p:sldId id="273" r:id="rId17"/>
    <p:sldId id="280" r:id="rId18"/>
    <p:sldId id="267" r:id="rId19"/>
    <p:sldId id="272" r:id="rId20"/>
  </p:sldIdLst>
  <p:sldSz cx="9144000" cy="6858000" type="screen4x3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3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els, Jeanny" initials="E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9EE0"/>
    <a:srgbClr val="5E356F"/>
    <a:srgbClr val="009E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9" autoAdjust="0"/>
  </p:normalViewPr>
  <p:slideViewPr>
    <p:cSldViewPr>
      <p:cViewPr>
        <p:scale>
          <a:sx n="116" d="100"/>
          <a:sy n="116" d="100"/>
        </p:scale>
        <p:origin x="-1506" y="-18"/>
      </p:cViewPr>
      <p:guideLst>
        <p:guide orient="horz" pos="1013"/>
        <p:guide orient="horz" pos="3884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t>13-4-2018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83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13-4-2018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78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35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03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33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46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214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51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95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26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9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39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40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85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76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52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91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91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0" name="Text Placeholder 9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698000" y="5446800"/>
            <a:ext cx="3600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5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gebruik voorbeelddia)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8920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(gebruik voorbeeld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5958" cy="6858000"/>
          </a:xfrm>
          <a:prstGeom prst="rect">
            <a:avLst/>
          </a:prstGeom>
        </p:spPr>
      </p:pic>
      <p:grpSp>
        <p:nvGrpSpPr>
          <p:cNvPr id="7" name="Group 4"/>
          <p:cNvGrpSpPr>
            <a:grpSpLocks noSelect="1" noChangeAspect="1"/>
          </p:cNvGrpSpPr>
          <p:nvPr userDrawn="1"/>
        </p:nvGrpSpPr>
        <p:grpSpPr bwMode="auto">
          <a:xfrm>
            <a:off x="0" y="418384"/>
            <a:ext cx="9144000" cy="6439616"/>
            <a:chOff x="10" y="272"/>
            <a:chExt cx="5748" cy="4048"/>
          </a:xfrm>
        </p:grpSpPr>
        <p:sp>
          <p:nvSpPr>
            <p:cNvPr id="8" name="Freeform 5"/>
            <p:cNvSpPr>
              <a:spLocks noSelect="1"/>
            </p:cNvSpPr>
            <p:nvPr/>
          </p:nvSpPr>
          <p:spPr bwMode="auto">
            <a:xfrm>
              <a:off x="10" y="2507"/>
              <a:ext cx="5748" cy="1813"/>
            </a:xfrm>
            <a:custGeom>
              <a:avLst/>
              <a:gdLst>
                <a:gd name="T0" fmla="*/ 4704 w 5748"/>
                <a:gd name="T1" fmla="*/ 0 h 1813"/>
                <a:gd name="T2" fmla="*/ 4704 w 5748"/>
                <a:gd name="T3" fmla="*/ 241 h 1813"/>
                <a:gd name="T4" fmla="*/ 0 w 5748"/>
                <a:gd name="T5" fmla="*/ 241 h 1813"/>
                <a:gd name="T6" fmla="*/ 0 w 5748"/>
                <a:gd name="T7" fmla="*/ 1813 h 1813"/>
                <a:gd name="T8" fmla="*/ 4704 w 5748"/>
                <a:gd name="T9" fmla="*/ 1813 h 1813"/>
                <a:gd name="T10" fmla="*/ 4878 w 5748"/>
                <a:gd name="T11" fmla="*/ 1813 h 1813"/>
                <a:gd name="T12" fmla="*/ 5748 w 5748"/>
                <a:gd name="T13" fmla="*/ 1813 h 1813"/>
                <a:gd name="T14" fmla="*/ 5748 w 5748"/>
                <a:gd name="T15" fmla="*/ 0 h 1813"/>
                <a:gd name="T16" fmla="*/ 4704 w 5748"/>
                <a:gd name="T17" fmla="*/ 0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8" h="1813">
                  <a:moveTo>
                    <a:pt x="4704" y="0"/>
                  </a:moveTo>
                  <a:lnTo>
                    <a:pt x="4704" y="241"/>
                  </a:lnTo>
                  <a:lnTo>
                    <a:pt x="0" y="241"/>
                  </a:lnTo>
                  <a:lnTo>
                    <a:pt x="0" y="1813"/>
                  </a:lnTo>
                  <a:lnTo>
                    <a:pt x="4704" y="1813"/>
                  </a:lnTo>
                  <a:lnTo>
                    <a:pt x="4878" y="1813"/>
                  </a:lnTo>
                  <a:lnTo>
                    <a:pt x="5748" y="1813"/>
                  </a:lnTo>
                  <a:lnTo>
                    <a:pt x="5748" y="0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6"/>
            <p:cNvSpPr>
              <a:spLocks noSelect="1" noChangeArrowheads="1"/>
            </p:cNvSpPr>
            <p:nvPr/>
          </p:nvSpPr>
          <p:spPr bwMode="auto">
            <a:xfrm>
              <a:off x="1232" y="1358"/>
              <a:ext cx="3712" cy="13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Rectangle 7"/>
            <p:cNvSpPr>
              <a:spLocks noSelect="1" noChangeArrowheads="1"/>
            </p:cNvSpPr>
            <p:nvPr/>
          </p:nvSpPr>
          <p:spPr bwMode="auto">
            <a:xfrm>
              <a:off x="1232" y="1358"/>
              <a:ext cx="3712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8"/>
            <p:cNvSpPr>
              <a:spLocks noSelect="1"/>
            </p:cNvSpPr>
            <p:nvPr/>
          </p:nvSpPr>
          <p:spPr bwMode="auto">
            <a:xfrm>
              <a:off x="5181" y="279"/>
              <a:ext cx="382" cy="211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9"/>
            <p:cNvSpPr>
              <a:spLocks noSelect="1"/>
            </p:cNvSpPr>
            <p:nvPr/>
          </p:nvSpPr>
          <p:spPr bwMode="auto">
            <a:xfrm>
              <a:off x="4944" y="533"/>
              <a:ext cx="501" cy="13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0"/>
            <p:cNvSpPr>
              <a:spLocks noSelect="1"/>
            </p:cNvSpPr>
            <p:nvPr/>
          </p:nvSpPr>
          <p:spPr bwMode="auto">
            <a:xfrm>
              <a:off x="4853" y="272"/>
              <a:ext cx="367" cy="194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Select="1"/>
            </p:cNvSpPr>
            <p:nvPr/>
          </p:nvSpPr>
          <p:spPr bwMode="auto">
            <a:xfrm>
              <a:off x="5183" y="445"/>
              <a:ext cx="18" cy="9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1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Oval 12"/>
            <p:cNvSpPr>
              <a:spLocks noSelect="1" noChangeArrowheads="1"/>
            </p:cNvSpPr>
            <p:nvPr/>
          </p:nvSpPr>
          <p:spPr bwMode="auto">
            <a:xfrm>
              <a:off x="1073" y="2593"/>
              <a:ext cx="319" cy="3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Select="1"/>
            </p:cNvSpPr>
            <p:nvPr/>
          </p:nvSpPr>
          <p:spPr bwMode="auto">
            <a:xfrm>
              <a:off x="1143" y="2654"/>
              <a:ext cx="179" cy="189"/>
            </a:xfrm>
            <a:custGeom>
              <a:avLst/>
              <a:gdLst>
                <a:gd name="T0" fmla="*/ 416 w 1276"/>
                <a:gd name="T1" fmla="*/ 729 h 1343"/>
                <a:gd name="T2" fmla="*/ 124 w 1276"/>
                <a:gd name="T3" fmla="*/ 853 h 1343"/>
                <a:gd name="T4" fmla="*/ 0 w 1276"/>
                <a:gd name="T5" fmla="*/ 1314 h 1343"/>
                <a:gd name="T6" fmla="*/ 1 w 1276"/>
                <a:gd name="T7" fmla="*/ 1343 h 1343"/>
                <a:gd name="T8" fmla="*/ 1275 w 1276"/>
                <a:gd name="T9" fmla="*/ 1343 h 1343"/>
                <a:gd name="T10" fmla="*/ 1276 w 1276"/>
                <a:gd name="T11" fmla="*/ 1314 h 1343"/>
                <a:gd name="T12" fmla="*/ 1152 w 1276"/>
                <a:gd name="T13" fmla="*/ 853 h 1343"/>
                <a:gd name="T14" fmla="*/ 860 w 1276"/>
                <a:gd name="T15" fmla="*/ 729 h 1343"/>
                <a:gd name="T16" fmla="*/ 777 w 1276"/>
                <a:gd name="T17" fmla="*/ 651 h 1343"/>
                <a:gd name="T18" fmla="*/ 860 w 1276"/>
                <a:gd name="T19" fmla="*/ 505 h 1343"/>
                <a:gd name="T20" fmla="*/ 879 w 1276"/>
                <a:gd name="T21" fmla="*/ 494 h 1343"/>
                <a:gd name="T22" fmla="*/ 907 w 1276"/>
                <a:gd name="T23" fmla="*/ 315 h 1343"/>
                <a:gd name="T24" fmla="*/ 894 w 1276"/>
                <a:gd name="T25" fmla="*/ 305 h 1343"/>
                <a:gd name="T26" fmla="*/ 873 w 1276"/>
                <a:gd name="T27" fmla="*/ 124 h 1343"/>
                <a:gd name="T28" fmla="*/ 653 w 1276"/>
                <a:gd name="T29" fmla="*/ 0 h 1343"/>
                <a:gd name="T30" fmla="*/ 623 w 1276"/>
                <a:gd name="T31" fmla="*/ 0 h 1343"/>
                <a:gd name="T32" fmla="*/ 403 w 1276"/>
                <a:gd name="T33" fmla="*/ 124 h 1343"/>
                <a:gd name="T34" fmla="*/ 382 w 1276"/>
                <a:gd name="T35" fmla="*/ 305 h 1343"/>
                <a:gd name="T36" fmla="*/ 369 w 1276"/>
                <a:gd name="T37" fmla="*/ 315 h 1343"/>
                <a:gd name="T38" fmla="*/ 398 w 1276"/>
                <a:gd name="T39" fmla="*/ 494 h 1343"/>
                <a:gd name="T40" fmla="*/ 416 w 1276"/>
                <a:gd name="T41" fmla="*/ 505 h 1343"/>
                <a:gd name="T42" fmla="*/ 499 w 1276"/>
                <a:gd name="T43" fmla="*/ 651 h 1343"/>
                <a:gd name="T44" fmla="*/ 416 w 1276"/>
                <a:gd name="T45" fmla="*/ 729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343">
                  <a:moveTo>
                    <a:pt x="416" y="729"/>
                  </a:moveTo>
                  <a:cubicBezTo>
                    <a:pt x="124" y="853"/>
                    <a:pt x="124" y="853"/>
                    <a:pt x="124" y="853"/>
                  </a:cubicBezTo>
                  <a:cubicBezTo>
                    <a:pt x="9" y="896"/>
                    <a:pt x="0" y="1208"/>
                    <a:pt x="0" y="1314"/>
                  </a:cubicBezTo>
                  <a:cubicBezTo>
                    <a:pt x="1" y="1343"/>
                    <a:pt x="1" y="1343"/>
                    <a:pt x="1" y="1343"/>
                  </a:cubicBezTo>
                  <a:cubicBezTo>
                    <a:pt x="1275" y="1343"/>
                    <a:pt x="1275" y="1343"/>
                    <a:pt x="1275" y="1343"/>
                  </a:cubicBezTo>
                  <a:cubicBezTo>
                    <a:pt x="1276" y="1314"/>
                    <a:pt x="1276" y="1314"/>
                    <a:pt x="1276" y="1314"/>
                  </a:cubicBezTo>
                  <a:cubicBezTo>
                    <a:pt x="1276" y="1208"/>
                    <a:pt x="1267" y="896"/>
                    <a:pt x="1152" y="853"/>
                  </a:cubicBezTo>
                  <a:cubicBezTo>
                    <a:pt x="860" y="729"/>
                    <a:pt x="860" y="729"/>
                    <a:pt x="860" y="729"/>
                  </a:cubicBezTo>
                  <a:cubicBezTo>
                    <a:pt x="819" y="710"/>
                    <a:pt x="788" y="678"/>
                    <a:pt x="777" y="651"/>
                  </a:cubicBezTo>
                  <a:cubicBezTo>
                    <a:pt x="816" y="609"/>
                    <a:pt x="848" y="554"/>
                    <a:pt x="860" y="505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903" y="428"/>
                    <a:pt x="910" y="369"/>
                    <a:pt x="907" y="315"/>
                  </a:cubicBezTo>
                  <a:cubicBezTo>
                    <a:pt x="894" y="305"/>
                    <a:pt x="894" y="305"/>
                    <a:pt x="894" y="305"/>
                  </a:cubicBezTo>
                  <a:cubicBezTo>
                    <a:pt x="898" y="256"/>
                    <a:pt x="896" y="167"/>
                    <a:pt x="873" y="124"/>
                  </a:cubicBezTo>
                  <a:cubicBezTo>
                    <a:pt x="833" y="51"/>
                    <a:pt x="733" y="0"/>
                    <a:pt x="653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543" y="0"/>
                    <a:pt x="443" y="51"/>
                    <a:pt x="403" y="124"/>
                  </a:cubicBezTo>
                  <a:cubicBezTo>
                    <a:pt x="380" y="167"/>
                    <a:pt x="379" y="256"/>
                    <a:pt x="382" y="305"/>
                  </a:cubicBezTo>
                  <a:cubicBezTo>
                    <a:pt x="369" y="315"/>
                    <a:pt x="369" y="315"/>
                    <a:pt x="369" y="315"/>
                  </a:cubicBezTo>
                  <a:cubicBezTo>
                    <a:pt x="366" y="369"/>
                    <a:pt x="373" y="428"/>
                    <a:pt x="398" y="494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28" y="554"/>
                    <a:pt x="460" y="609"/>
                    <a:pt x="499" y="651"/>
                  </a:cubicBezTo>
                  <a:cubicBezTo>
                    <a:pt x="488" y="678"/>
                    <a:pt x="457" y="710"/>
                    <a:pt x="416" y="729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Select="1"/>
            </p:cNvSpPr>
            <p:nvPr/>
          </p:nvSpPr>
          <p:spPr bwMode="auto">
            <a:xfrm>
              <a:off x="179" y="554"/>
              <a:ext cx="940" cy="110"/>
            </a:xfrm>
            <a:custGeom>
              <a:avLst/>
              <a:gdLst>
                <a:gd name="T0" fmla="*/ 6701 w 6701"/>
                <a:gd name="T1" fmla="*/ 720 h 790"/>
                <a:gd name="T2" fmla="*/ 6517 w 6701"/>
                <a:gd name="T3" fmla="*/ 30 h 790"/>
                <a:gd name="T4" fmla="*/ 6361 w 6701"/>
                <a:gd name="T5" fmla="*/ 437 h 790"/>
                <a:gd name="T6" fmla="*/ 6004 w 6701"/>
                <a:gd name="T7" fmla="*/ 280 h 790"/>
                <a:gd name="T8" fmla="*/ 5891 w 6701"/>
                <a:gd name="T9" fmla="*/ 765 h 790"/>
                <a:gd name="T10" fmla="*/ 6065 w 6701"/>
                <a:gd name="T11" fmla="*/ 340 h 790"/>
                <a:gd name="T12" fmla="*/ 6236 w 6701"/>
                <a:gd name="T13" fmla="*/ 456 h 790"/>
                <a:gd name="T14" fmla="*/ 5561 w 6701"/>
                <a:gd name="T15" fmla="*/ 764 h 790"/>
                <a:gd name="T16" fmla="*/ 5715 w 6701"/>
                <a:gd name="T17" fmla="*/ 700 h 790"/>
                <a:gd name="T18" fmla="*/ 5561 w 6701"/>
                <a:gd name="T19" fmla="*/ 636 h 790"/>
                <a:gd name="T20" fmla="*/ 5124 w 6701"/>
                <a:gd name="T21" fmla="*/ 767 h 790"/>
                <a:gd name="T22" fmla="*/ 5415 w 6701"/>
                <a:gd name="T23" fmla="*/ 615 h 790"/>
                <a:gd name="T24" fmla="*/ 5191 w 6701"/>
                <a:gd name="T25" fmla="*/ 408 h 790"/>
                <a:gd name="T26" fmla="*/ 5349 w 6701"/>
                <a:gd name="T27" fmla="*/ 354 h 790"/>
                <a:gd name="T28" fmla="*/ 5092 w 6701"/>
                <a:gd name="T29" fmla="*/ 259 h 790"/>
                <a:gd name="T30" fmla="*/ 5263 w 6701"/>
                <a:gd name="T31" fmla="*/ 574 h 790"/>
                <a:gd name="T32" fmla="*/ 5086 w 6701"/>
                <a:gd name="T33" fmla="*/ 631 h 790"/>
                <a:gd name="T34" fmla="*/ 4939 w 6701"/>
                <a:gd name="T35" fmla="*/ 765 h 790"/>
                <a:gd name="T36" fmla="*/ 4733 w 6701"/>
                <a:gd name="T37" fmla="*/ 220 h 790"/>
                <a:gd name="T38" fmla="*/ 4470 w 6701"/>
                <a:gd name="T39" fmla="*/ 230 h 790"/>
                <a:gd name="T40" fmla="*/ 4595 w 6701"/>
                <a:gd name="T41" fmla="*/ 378 h 790"/>
                <a:gd name="T42" fmla="*/ 4788 w 6701"/>
                <a:gd name="T43" fmla="*/ 356 h 790"/>
                <a:gd name="T44" fmla="*/ 4939 w 6701"/>
                <a:gd name="T45" fmla="*/ 765 h 790"/>
                <a:gd name="T46" fmla="*/ 4014 w 6701"/>
                <a:gd name="T47" fmla="*/ 604 h 790"/>
                <a:gd name="T48" fmla="*/ 4210 w 6701"/>
                <a:gd name="T49" fmla="*/ 563 h 790"/>
                <a:gd name="T50" fmla="*/ 4343 w 6701"/>
                <a:gd name="T51" fmla="*/ 769 h 790"/>
                <a:gd name="T52" fmla="*/ 4335 w 6701"/>
                <a:gd name="T53" fmla="*/ 487 h 790"/>
                <a:gd name="T54" fmla="*/ 3945 w 6701"/>
                <a:gd name="T55" fmla="*/ 251 h 790"/>
                <a:gd name="T56" fmla="*/ 4209 w 6701"/>
                <a:gd name="T57" fmla="*/ 419 h 790"/>
                <a:gd name="T58" fmla="*/ 3889 w 6701"/>
                <a:gd name="T59" fmla="*/ 609 h 790"/>
                <a:gd name="T60" fmla="*/ 4163 w 6701"/>
                <a:gd name="T61" fmla="*/ 758 h 790"/>
                <a:gd name="T62" fmla="*/ 3643 w 6701"/>
                <a:gd name="T63" fmla="*/ 657 h 790"/>
                <a:gd name="T64" fmla="*/ 3768 w 6701"/>
                <a:gd name="T65" fmla="*/ 602 h 790"/>
                <a:gd name="T66" fmla="*/ 3643 w 6701"/>
                <a:gd name="T67" fmla="*/ 657 h 790"/>
                <a:gd name="T68" fmla="*/ 3282 w 6701"/>
                <a:gd name="T69" fmla="*/ 230 h 790"/>
                <a:gd name="T70" fmla="*/ 3350 w 6701"/>
                <a:gd name="T71" fmla="*/ 765 h 790"/>
                <a:gd name="T72" fmla="*/ 3342 w 6701"/>
                <a:gd name="T73" fmla="*/ 95 h 790"/>
                <a:gd name="T74" fmla="*/ 3466 w 6701"/>
                <a:gd name="T75" fmla="*/ 146 h 790"/>
                <a:gd name="T76" fmla="*/ 3415 w 6701"/>
                <a:gd name="T77" fmla="*/ 22 h 790"/>
                <a:gd name="T78" fmla="*/ 3082 w 6701"/>
                <a:gd name="T79" fmla="*/ 230 h 790"/>
                <a:gd name="T80" fmla="*/ 2680 w 6701"/>
                <a:gd name="T81" fmla="*/ 230 h 790"/>
                <a:gd name="T82" fmla="*/ 3215 w 6701"/>
                <a:gd name="T83" fmla="*/ 230 h 790"/>
                <a:gd name="T84" fmla="*/ 2542 w 6701"/>
                <a:gd name="T85" fmla="*/ 764 h 790"/>
                <a:gd name="T86" fmla="*/ 2478 w 6701"/>
                <a:gd name="T87" fmla="*/ 610 h 790"/>
                <a:gd name="T88" fmla="*/ 2415 w 6701"/>
                <a:gd name="T89" fmla="*/ 764 h 790"/>
                <a:gd name="T90" fmla="*/ 2156 w 6701"/>
                <a:gd name="T91" fmla="*/ 551 h 790"/>
                <a:gd name="T92" fmla="*/ 1844 w 6701"/>
                <a:gd name="T93" fmla="*/ 549 h 790"/>
                <a:gd name="T94" fmla="*/ 1807 w 6701"/>
                <a:gd name="T95" fmla="*/ 775 h 790"/>
                <a:gd name="T96" fmla="*/ 2147 w 6701"/>
                <a:gd name="T97" fmla="*/ 775 h 790"/>
                <a:gd name="T98" fmla="*/ 1592 w 6701"/>
                <a:gd name="T99" fmla="*/ 230 h 790"/>
                <a:gd name="T100" fmla="*/ 1218 w 6701"/>
                <a:gd name="T101" fmla="*/ 230 h 790"/>
                <a:gd name="T102" fmla="*/ 934 w 6701"/>
                <a:gd name="T103" fmla="*/ 230 h 790"/>
                <a:gd name="T104" fmla="*/ 1051 w 6701"/>
                <a:gd name="T105" fmla="*/ 775 h 790"/>
                <a:gd name="T106" fmla="*/ 1390 w 6701"/>
                <a:gd name="T107" fmla="*/ 775 h 790"/>
                <a:gd name="T108" fmla="*/ 666 w 6701"/>
                <a:gd name="T109" fmla="*/ 230 h 790"/>
                <a:gd name="T110" fmla="*/ 370 w 6701"/>
                <a:gd name="T111" fmla="*/ 230 h 790"/>
                <a:gd name="T112" fmla="*/ 0 w 6701"/>
                <a:gd name="T113" fmla="*/ 230 h 790"/>
                <a:gd name="T114" fmla="*/ 394 w 6701"/>
                <a:gd name="T115" fmla="*/ 446 h 790"/>
                <a:gd name="T116" fmla="*/ 789 w 6701"/>
                <a:gd name="T117" fmla="*/ 23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1" h="790">
                  <a:moveTo>
                    <a:pt x="6517" y="657"/>
                  </a:moveTo>
                  <a:cubicBezTo>
                    <a:pt x="6517" y="736"/>
                    <a:pt x="6545" y="775"/>
                    <a:pt x="6602" y="775"/>
                  </a:cubicBezTo>
                  <a:cubicBezTo>
                    <a:pt x="6648" y="775"/>
                    <a:pt x="6681" y="757"/>
                    <a:pt x="6701" y="720"/>
                  </a:cubicBezTo>
                  <a:cubicBezTo>
                    <a:pt x="6661" y="708"/>
                    <a:pt x="6642" y="668"/>
                    <a:pt x="6642" y="602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517" y="30"/>
                    <a:pt x="6517" y="30"/>
                    <a:pt x="6517" y="30"/>
                  </a:cubicBezTo>
                  <a:lnTo>
                    <a:pt x="6517" y="657"/>
                  </a:lnTo>
                  <a:close/>
                  <a:moveTo>
                    <a:pt x="6361" y="765"/>
                  </a:moveTo>
                  <a:cubicBezTo>
                    <a:pt x="6361" y="437"/>
                    <a:pt x="6361" y="437"/>
                    <a:pt x="6361" y="437"/>
                  </a:cubicBezTo>
                  <a:cubicBezTo>
                    <a:pt x="6361" y="369"/>
                    <a:pt x="6342" y="315"/>
                    <a:pt x="6305" y="277"/>
                  </a:cubicBezTo>
                  <a:cubicBezTo>
                    <a:pt x="6269" y="239"/>
                    <a:pt x="6218" y="220"/>
                    <a:pt x="6155" y="220"/>
                  </a:cubicBezTo>
                  <a:cubicBezTo>
                    <a:pt x="6088" y="220"/>
                    <a:pt x="6038" y="240"/>
                    <a:pt x="6004" y="280"/>
                  </a:cubicBezTo>
                  <a:cubicBezTo>
                    <a:pt x="5981" y="230"/>
                    <a:pt x="5981" y="230"/>
                    <a:pt x="5981" y="230"/>
                  </a:cubicBezTo>
                  <a:cubicBezTo>
                    <a:pt x="5891" y="230"/>
                    <a:pt x="5891" y="230"/>
                    <a:pt x="5891" y="230"/>
                  </a:cubicBezTo>
                  <a:cubicBezTo>
                    <a:pt x="5891" y="765"/>
                    <a:pt x="5891" y="765"/>
                    <a:pt x="5891" y="765"/>
                  </a:cubicBezTo>
                  <a:cubicBezTo>
                    <a:pt x="6016" y="765"/>
                    <a:pt x="6016" y="765"/>
                    <a:pt x="6016" y="765"/>
                  </a:cubicBezTo>
                  <a:cubicBezTo>
                    <a:pt x="6016" y="378"/>
                    <a:pt x="6016" y="378"/>
                    <a:pt x="6016" y="378"/>
                  </a:cubicBezTo>
                  <a:cubicBezTo>
                    <a:pt x="6028" y="363"/>
                    <a:pt x="6044" y="350"/>
                    <a:pt x="6065" y="340"/>
                  </a:cubicBezTo>
                  <a:cubicBezTo>
                    <a:pt x="6086" y="330"/>
                    <a:pt x="6105" y="324"/>
                    <a:pt x="6124" y="324"/>
                  </a:cubicBezTo>
                  <a:cubicBezTo>
                    <a:pt x="6163" y="324"/>
                    <a:pt x="6192" y="335"/>
                    <a:pt x="6209" y="356"/>
                  </a:cubicBezTo>
                  <a:cubicBezTo>
                    <a:pt x="6227" y="377"/>
                    <a:pt x="6236" y="410"/>
                    <a:pt x="6236" y="456"/>
                  </a:cubicBezTo>
                  <a:cubicBezTo>
                    <a:pt x="6236" y="765"/>
                    <a:pt x="6236" y="765"/>
                    <a:pt x="6236" y="765"/>
                  </a:cubicBezTo>
                  <a:lnTo>
                    <a:pt x="6361" y="765"/>
                  </a:lnTo>
                  <a:close/>
                  <a:moveTo>
                    <a:pt x="5561" y="764"/>
                  </a:moveTo>
                  <a:cubicBezTo>
                    <a:pt x="5579" y="782"/>
                    <a:pt x="5600" y="790"/>
                    <a:pt x="5625" y="790"/>
                  </a:cubicBezTo>
                  <a:cubicBezTo>
                    <a:pt x="5650" y="790"/>
                    <a:pt x="5671" y="782"/>
                    <a:pt x="5689" y="764"/>
                  </a:cubicBezTo>
                  <a:cubicBezTo>
                    <a:pt x="5706" y="746"/>
                    <a:pt x="5715" y="725"/>
                    <a:pt x="5715" y="700"/>
                  </a:cubicBezTo>
                  <a:cubicBezTo>
                    <a:pt x="5715" y="675"/>
                    <a:pt x="5706" y="654"/>
                    <a:pt x="5689" y="636"/>
                  </a:cubicBezTo>
                  <a:cubicBezTo>
                    <a:pt x="5671" y="619"/>
                    <a:pt x="5650" y="610"/>
                    <a:pt x="5625" y="610"/>
                  </a:cubicBezTo>
                  <a:cubicBezTo>
                    <a:pt x="5600" y="610"/>
                    <a:pt x="5579" y="619"/>
                    <a:pt x="5561" y="636"/>
                  </a:cubicBezTo>
                  <a:cubicBezTo>
                    <a:pt x="5544" y="654"/>
                    <a:pt x="5535" y="675"/>
                    <a:pt x="5535" y="700"/>
                  </a:cubicBezTo>
                  <a:cubicBezTo>
                    <a:pt x="5535" y="725"/>
                    <a:pt x="5544" y="746"/>
                    <a:pt x="5561" y="764"/>
                  </a:cubicBezTo>
                  <a:close/>
                  <a:moveTo>
                    <a:pt x="5124" y="767"/>
                  </a:moveTo>
                  <a:cubicBezTo>
                    <a:pt x="5145" y="772"/>
                    <a:pt x="5174" y="775"/>
                    <a:pt x="5210" y="775"/>
                  </a:cubicBezTo>
                  <a:cubicBezTo>
                    <a:pt x="5273" y="775"/>
                    <a:pt x="5323" y="761"/>
                    <a:pt x="5360" y="733"/>
                  </a:cubicBezTo>
                  <a:cubicBezTo>
                    <a:pt x="5397" y="704"/>
                    <a:pt x="5415" y="665"/>
                    <a:pt x="5415" y="615"/>
                  </a:cubicBezTo>
                  <a:cubicBezTo>
                    <a:pt x="5415" y="578"/>
                    <a:pt x="5405" y="546"/>
                    <a:pt x="5384" y="520"/>
                  </a:cubicBezTo>
                  <a:cubicBezTo>
                    <a:pt x="5363" y="494"/>
                    <a:pt x="5330" y="471"/>
                    <a:pt x="5283" y="453"/>
                  </a:cubicBezTo>
                  <a:cubicBezTo>
                    <a:pt x="5236" y="434"/>
                    <a:pt x="5205" y="419"/>
                    <a:pt x="5191" y="408"/>
                  </a:cubicBezTo>
                  <a:cubicBezTo>
                    <a:pt x="5176" y="397"/>
                    <a:pt x="5169" y="385"/>
                    <a:pt x="5169" y="371"/>
                  </a:cubicBezTo>
                  <a:cubicBezTo>
                    <a:pt x="5169" y="337"/>
                    <a:pt x="5191" y="319"/>
                    <a:pt x="5235" y="319"/>
                  </a:cubicBezTo>
                  <a:cubicBezTo>
                    <a:pt x="5283" y="319"/>
                    <a:pt x="5321" y="331"/>
                    <a:pt x="5349" y="354"/>
                  </a:cubicBezTo>
                  <a:cubicBezTo>
                    <a:pt x="5385" y="257"/>
                    <a:pt x="5385" y="257"/>
                    <a:pt x="5385" y="257"/>
                  </a:cubicBezTo>
                  <a:cubicBezTo>
                    <a:pt x="5336" y="232"/>
                    <a:pt x="5283" y="220"/>
                    <a:pt x="5228" y="220"/>
                  </a:cubicBezTo>
                  <a:cubicBezTo>
                    <a:pt x="5173" y="220"/>
                    <a:pt x="5127" y="233"/>
                    <a:pt x="5092" y="259"/>
                  </a:cubicBezTo>
                  <a:cubicBezTo>
                    <a:pt x="5057" y="284"/>
                    <a:pt x="5039" y="321"/>
                    <a:pt x="5039" y="367"/>
                  </a:cubicBezTo>
                  <a:cubicBezTo>
                    <a:pt x="5039" y="436"/>
                    <a:pt x="5085" y="490"/>
                    <a:pt x="5178" y="528"/>
                  </a:cubicBezTo>
                  <a:cubicBezTo>
                    <a:pt x="5220" y="546"/>
                    <a:pt x="5248" y="561"/>
                    <a:pt x="5263" y="574"/>
                  </a:cubicBezTo>
                  <a:cubicBezTo>
                    <a:pt x="5278" y="587"/>
                    <a:pt x="5285" y="604"/>
                    <a:pt x="5285" y="624"/>
                  </a:cubicBezTo>
                  <a:cubicBezTo>
                    <a:pt x="5285" y="659"/>
                    <a:pt x="5261" y="676"/>
                    <a:pt x="5212" y="676"/>
                  </a:cubicBezTo>
                  <a:cubicBezTo>
                    <a:pt x="5165" y="676"/>
                    <a:pt x="5123" y="661"/>
                    <a:pt x="5086" y="631"/>
                  </a:cubicBezTo>
                  <a:cubicBezTo>
                    <a:pt x="5041" y="731"/>
                    <a:pt x="5041" y="731"/>
                    <a:pt x="5041" y="731"/>
                  </a:cubicBezTo>
                  <a:cubicBezTo>
                    <a:pt x="5075" y="749"/>
                    <a:pt x="5102" y="761"/>
                    <a:pt x="5124" y="767"/>
                  </a:cubicBezTo>
                  <a:close/>
                  <a:moveTo>
                    <a:pt x="4939" y="765"/>
                  </a:moveTo>
                  <a:cubicBezTo>
                    <a:pt x="4939" y="437"/>
                    <a:pt x="4939" y="437"/>
                    <a:pt x="4939" y="437"/>
                  </a:cubicBezTo>
                  <a:cubicBezTo>
                    <a:pt x="4939" y="369"/>
                    <a:pt x="4921" y="315"/>
                    <a:pt x="4884" y="277"/>
                  </a:cubicBezTo>
                  <a:cubicBezTo>
                    <a:pt x="4847" y="239"/>
                    <a:pt x="4797" y="220"/>
                    <a:pt x="4733" y="220"/>
                  </a:cubicBezTo>
                  <a:cubicBezTo>
                    <a:pt x="4667" y="220"/>
                    <a:pt x="4617" y="240"/>
                    <a:pt x="4583" y="280"/>
                  </a:cubicBezTo>
                  <a:cubicBezTo>
                    <a:pt x="4560" y="230"/>
                    <a:pt x="4560" y="230"/>
                    <a:pt x="4560" y="230"/>
                  </a:cubicBezTo>
                  <a:cubicBezTo>
                    <a:pt x="4470" y="230"/>
                    <a:pt x="4470" y="230"/>
                    <a:pt x="4470" y="230"/>
                  </a:cubicBezTo>
                  <a:cubicBezTo>
                    <a:pt x="4470" y="765"/>
                    <a:pt x="4470" y="765"/>
                    <a:pt x="4470" y="765"/>
                  </a:cubicBezTo>
                  <a:cubicBezTo>
                    <a:pt x="4595" y="765"/>
                    <a:pt x="4595" y="765"/>
                    <a:pt x="4595" y="765"/>
                  </a:cubicBezTo>
                  <a:cubicBezTo>
                    <a:pt x="4595" y="378"/>
                    <a:pt x="4595" y="378"/>
                    <a:pt x="4595" y="378"/>
                  </a:cubicBezTo>
                  <a:cubicBezTo>
                    <a:pt x="4607" y="363"/>
                    <a:pt x="4623" y="350"/>
                    <a:pt x="4644" y="340"/>
                  </a:cubicBezTo>
                  <a:cubicBezTo>
                    <a:pt x="4664" y="330"/>
                    <a:pt x="4684" y="324"/>
                    <a:pt x="4702" y="324"/>
                  </a:cubicBezTo>
                  <a:cubicBezTo>
                    <a:pt x="4742" y="324"/>
                    <a:pt x="4771" y="335"/>
                    <a:pt x="4788" y="356"/>
                  </a:cubicBezTo>
                  <a:cubicBezTo>
                    <a:pt x="4806" y="377"/>
                    <a:pt x="4814" y="410"/>
                    <a:pt x="4814" y="456"/>
                  </a:cubicBezTo>
                  <a:cubicBezTo>
                    <a:pt x="4814" y="765"/>
                    <a:pt x="4814" y="765"/>
                    <a:pt x="4814" y="765"/>
                  </a:cubicBezTo>
                  <a:lnTo>
                    <a:pt x="4939" y="765"/>
                  </a:lnTo>
                  <a:close/>
                  <a:moveTo>
                    <a:pt x="4210" y="563"/>
                  </a:moveTo>
                  <a:cubicBezTo>
                    <a:pt x="4210" y="638"/>
                    <a:pt x="4173" y="676"/>
                    <a:pt x="4098" y="676"/>
                  </a:cubicBezTo>
                  <a:cubicBezTo>
                    <a:pt x="4042" y="676"/>
                    <a:pt x="4014" y="652"/>
                    <a:pt x="4014" y="604"/>
                  </a:cubicBezTo>
                  <a:cubicBezTo>
                    <a:pt x="4014" y="539"/>
                    <a:pt x="4063" y="507"/>
                    <a:pt x="4162" y="507"/>
                  </a:cubicBezTo>
                  <a:cubicBezTo>
                    <a:pt x="4173" y="507"/>
                    <a:pt x="4189" y="509"/>
                    <a:pt x="4210" y="513"/>
                  </a:cubicBezTo>
                  <a:lnTo>
                    <a:pt x="4210" y="563"/>
                  </a:lnTo>
                  <a:close/>
                  <a:moveTo>
                    <a:pt x="4251" y="755"/>
                  </a:moveTo>
                  <a:cubicBezTo>
                    <a:pt x="4265" y="769"/>
                    <a:pt x="4282" y="775"/>
                    <a:pt x="4300" y="775"/>
                  </a:cubicBezTo>
                  <a:cubicBezTo>
                    <a:pt x="4316" y="775"/>
                    <a:pt x="4330" y="773"/>
                    <a:pt x="4343" y="769"/>
                  </a:cubicBezTo>
                  <a:cubicBezTo>
                    <a:pt x="4356" y="765"/>
                    <a:pt x="4367" y="754"/>
                    <a:pt x="4378" y="736"/>
                  </a:cubicBezTo>
                  <a:cubicBezTo>
                    <a:pt x="4349" y="718"/>
                    <a:pt x="4335" y="673"/>
                    <a:pt x="4335" y="601"/>
                  </a:cubicBezTo>
                  <a:cubicBezTo>
                    <a:pt x="4335" y="487"/>
                    <a:pt x="4335" y="487"/>
                    <a:pt x="4335" y="487"/>
                  </a:cubicBezTo>
                  <a:cubicBezTo>
                    <a:pt x="4335" y="383"/>
                    <a:pt x="4316" y="313"/>
                    <a:pt x="4278" y="276"/>
                  </a:cubicBezTo>
                  <a:cubicBezTo>
                    <a:pt x="4240" y="239"/>
                    <a:pt x="4180" y="220"/>
                    <a:pt x="4098" y="220"/>
                  </a:cubicBezTo>
                  <a:cubicBezTo>
                    <a:pt x="4039" y="220"/>
                    <a:pt x="3988" y="230"/>
                    <a:pt x="3945" y="251"/>
                  </a:cubicBezTo>
                  <a:cubicBezTo>
                    <a:pt x="3972" y="348"/>
                    <a:pt x="3972" y="348"/>
                    <a:pt x="3972" y="348"/>
                  </a:cubicBezTo>
                  <a:cubicBezTo>
                    <a:pt x="4003" y="332"/>
                    <a:pt x="4043" y="324"/>
                    <a:pt x="4090" y="324"/>
                  </a:cubicBezTo>
                  <a:cubicBezTo>
                    <a:pt x="4169" y="324"/>
                    <a:pt x="4209" y="356"/>
                    <a:pt x="4209" y="419"/>
                  </a:cubicBezTo>
                  <a:cubicBezTo>
                    <a:pt x="4189" y="414"/>
                    <a:pt x="4172" y="411"/>
                    <a:pt x="4157" y="411"/>
                  </a:cubicBezTo>
                  <a:cubicBezTo>
                    <a:pt x="4071" y="411"/>
                    <a:pt x="4005" y="429"/>
                    <a:pt x="3959" y="464"/>
                  </a:cubicBezTo>
                  <a:cubicBezTo>
                    <a:pt x="3912" y="499"/>
                    <a:pt x="3889" y="547"/>
                    <a:pt x="3889" y="609"/>
                  </a:cubicBezTo>
                  <a:cubicBezTo>
                    <a:pt x="3889" y="662"/>
                    <a:pt x="3906" y="703"/>
                    <a:pt x="3939" y="732"/>
                  </a:cubicBezTo>
                  <a:cubicBezTo>
                    <a:pt x="3972" y="761"/>
                    <a:pt x="4017" y="775"/>
                    <a:pt x="4075" y="775"/>
                  </a:cubicBezTo>
                  <a:cubicBezTo>
                    <a:pt x="4105" y="775"/>
                    <a:pt x="4135" y="769"/>
                    <a:pt x="4163" y="758"/>
                  </a:cubicBezTo>
                  <a:cubicBezTo>
                    <a:pt x="4191" y="746"/>
                    <a:pt x="4211" y="731"/>
                    <a:pt x="4222" y="712"/>
                  </a:cubicBezTo>
                  <a:cubicBezTo>
                    <a:pt x="4227" y="728"/>
                    <a:pt x="4237" y="742"/>
                    <a:pt x="4251" y="755"/>
                  </a:cubicBezTo>
                  <a:close/>
                  <a:moveTo>
                    <a:pt x="3643" y="657"/>
                  </a:moveTo>
                  <a:cubicBezTo>
                    <a:pt x="3643" y="736"/>
                    <a:pt x="3672" y="775"/>
                    <a:pt x="3728" y="775"/>
                  </a:cubicBezTo>
                  <a:cubicBezTo>
                    <a:pt x="3775" y="775"/>
                    <a:pt x="3808" y="757"/>
                    <a:pt x="3827" y="720"/>
                  </a:cubicBezTo>
                  <a:cubicBezTo>
                    <a:pt x="3788" y="708"/>
                    <a:pt x="3768" y="668"/>
                    <a:pt x="3768" y="602"/>
                  </a:cubicBezTo>
                  <a:cubicBezTo>
                    <a:pt x="3768" y="0"/>
                    <a:pt x="3768" y="0"/>
                    <a:pt x="3768" y="0"/>
                  </a:cubicBezTo>
                  <a:cubicBezTo>
                    <a:pt x="3643" y="30"/>
                    <a:pt x="3643" y="30"/>
                    <a:pt x="3643" y="30"/>
                  </a:cubicBezTo>
                  <a:lnTo>
                    <a:pt x="3643" y="657"/>
                  </a:lnTo>
                  <a:close/>
                  <a:moveTo>
                    <a:pt x="3477" y="765"/>
                  </a:moveTo>
                  <a:cubicBezTo>
                    <a:pt x="3477" y="230"/>
                    <a:pt x="3477" y="230"/>
                    <a:pt x="3477" y="230"/>
                  </a:cubicBezTo>
                  <a:cubicBezTo>
                    <a:pt x="3282" y="230"/>
                    <a:pt x="3282" y="230"/>
                    <a:pt x="3282" y="230"/>
                  </a:cubicBezTo>
                  <a:cubicBezTo>
                    <a:pt x="3282" y="332"/>
                    <a:pt x="3282" y="332"/>
                    <a:pt x="3282" y="332"/>
                  </a:cubicBezTo>
                  <a:cubicBezTo>
                    <a:pt x="3350" y="332"/>
                    <a:pt x="3350" y="332"/>
                    <a:pt x="3350" y="332"/>
                  </a:cubicBezTo>
                  <a:cubicBezTo>
                    <a:pt x="3350" y="765"/>
                    <a:pt x="3350" y="765"/>
                    <a:pt x="3350" y="765"/>
                  </a:cubicBezTo>
                  <a:lnTo>
                    <a:pt x="3477" y="765"/>
                  </a:lnTo>
                  <a:close/>
                  <a:moveTo>
                    <a:pt x="3364" y="44"/>
                  </a:moveTo>
                  <a:cubicBezTo>
                    <a:pt x="3349" y="58"/>
                    <a:pt x="3342" y="75"/>
                    <a:pt x="3342" y="95"/>
                  </a:cubicBezTo>
                  <a:cubicBezTo>
                    <a:pt x="3342" y="115"/>
                    <a:pt x="3349" y="132"/>
                    <a:pt x="3364" y="146"/>
                  </a:cubicBezTo>
                  <a:cubicBezTo>
                    <a:pt x="3378" y="160"/>
                    <a:pt x="3395" y="167"/>
                    <a:pt x="3415" y="167"/>
                  </a:cubicBezTo>
                  <a:cubicBezTo>
                    <a:pt x="3435" y="167"/>
                    <a:pt x="3452" y="160"/>
                    <a:pt x="3466" y="146"/>
                  </a:cubicBezTo>
                  <a:cubicBezTo>
                    <a:pt x="3480" y="132"/>
                    <a:pt x="3487" y="115"/>
                    <a:pt x="3487" y="95"/>
                  </a:cubicBezTo>
                  <a:cubicBezTo>
                    <a:pt x="3487" y="75"/>
                    <a:pt x="3480" y="58"/>
                    <a:pt x="3466" y="44"/>
                  </a:cubicBezTo>
                  <a:cubicBezTo>
                    <a:pt x="3452" y="29"/>
                    <a:pt x="3435" y="22"/>
                    <a:pt x="3415" y="22"/>
                  </a:cubicBezTo>
                  <a:cubicBezTo>
                    <a:pt x="3395" y="22"/>
                    <a:pt x="3378" y="29"/>
                    <a:pt x="3364" y="44"/>
                  </a:cubicBezTo>
                  <a:close/>
                  <a:moveTo>
                    <a:pt x="3215" y="230"/>
                  </a:moveTo>
                  <a:cubicBezTo>
                    <a:pt x="3082" y="230"/>
                    <a:pt x="3082" y="230"/>
                    <a:pt x="3082" y="230"/>
                  </a:cubicBezTo>
                  <a:cubicBezTo>
                    <a:pt x="2945" y="557"/>
                    <a:pt x="2945" y="557"/>
                    <a:pt x="2945" y="557"/>
                  </a:cubicBezTo>
                  <a:cubicBezTo>
                    <a:pt x="2817" y="230"/>
                    <a:pt x="2817" y="230"/>
                    <a:pt x="2817" y="230"/>
                  </a:cubicBezTo>
                  <a:cubicBezTo>
                    <a:pt x="2680" y="230"/>
                    <a:pt x="2680" y="230"/>
                    <a:pt x="2680" y="230"/>
                  </a:cubicBezTo>
                  <a:cubicBezTo>
                    <a:pt x="2922" y="775"/>
                    <a:pt x="2922" y="775"/>
                    <a:pt x="2922" y="775"/>
                  </a:cubicBezTo>
                  <a:cubicBezTo>
                    <a:pt x="2967" y="775"/>
                    <a:pt x="2967" y="775"/>
                    <a:pt x="2967" y="775"/>
                  </a:cubicBezTo>
                  <a:lnTo>
                    <a:pt x="3215" y="230"/>
                  </a:lnTo>
                  <a:close/>
                  <a:moveTo>
                    <a:pt x="2415" y="764"/>
                  </a:moveTo>
                  <a:cubicBezTo>
                    <a:pt x="2432" y="782"/>
                    <a:pt x="2453" y="790"/>
                    <a:pt x="2478" y="790"/>
                  </a:cubicBezTo>
                  <a:cubicBezTo>
                    <a:pt x="2503" y="790"/>
                    <a:pt x="2525" y="782"/>
                    <a:pt x="2542" y="764"/>
                  </a:cubicBezTo>
                  <a:cubicBezTo>
                    <a:pt x="2560" y="746"/>
                    <a:pt x="2568" y="725"/>
                    <a:pt x="2568" y="700"/>
                  </a:cubicBezTo>
                  <a:cubicBezTo>
                    <a:pt x="2568" y="675"/>
                    <a:pt x="2560" y="654"/>
                    <a:pt x="2542" y="636"/>
                  </a:cubicBezTo>
                  <a:cubicBezTo>
                    <a:pt x="2525" y="619"/>
                    <a:pt x="2503" y="610"/>
                    <a:pt x="2478" y="610"/>
                  </a:cubicBezTo>
                  <a:cubicBezTo>
                    <a:pt x="2453" y="610"/>
                    <a:pt x="2432" y="619"/>
                    <a:pt x="2415" y="636"/>
                  </a:cubicBezTo>
                  <a:cubicBezTo>
                    <a:pt x="2397" y="654"/>
                    <a:pt x="2388" y="675"/>
                    <a:pt x="2388" y="700"/>
                  </a:cubicBezTo>
                  <a:cubicBezTo>
                    <a:pt x="2388" y="725"/>
                    <a:pt x="2397" y="746"/>
                    <a:pt x="2415" y="764"/>
                  </a:cubicBezTo>
                  <a:close/>
                  <a:moveTo>
                    <a:pt x="2395" y="230"/>
                  </a:moveTo>
                  <a:cubicBezTo>
                    <a:pt x="2272" y="230"/>
                    <a:pt x="2272" y="230"/>
                    <a:pt x="2272" y="230"/>
                  </a:cubicBezTo>
                  <a:cubicBezTo>
                    <a:pt x="2156" y="551"/>
                    <a:pt x="2156" y="551"/>
                    <a:pt x="2156" y="551"/>
                  </a:cubicBezTo>
                  <a:cubicBezTo>
                    <a:pt x="2020" y="230"/>
                    <a:pt x="2020" y="230"/>
                    <a:pt x="2020" y="230"/>
                  </a:cubicBezTo>
                  <a:cubicBezTo>
                    <a:pt x="1975" y="230"/>
                    <a:pt x="1975" y="230"/>
                    <a:pt x="1975" y="230"/>
                  </a:cubicBezTo>
                  <a:cubicBezTo>
                    <a:pt x="1844" y="549"/>
                    <a:pt x="1844" y="549"/>
                    <a:pt x="1844" y="549"/>
                  </a:cubicBezTo>
                  <a:cubicBezTo>
                    <a:pt x="1737" y="230"/>
                    <a:pt x="1737" y="230"/>
                    <a:pt x="1737" y="230"/>
                  </a:cubicBezTo>
                  <a:cubicBezTo>
                    <a:pt x="1605" y="230"/>
                    <a:pt x="1605" y="230"/>
                    <a:pt x="1605" y="230"/>
                  </a:cubicBezTo>
                  <a:cubicBezTo>
                    <a:pt x="1807" y="775"/>
                    <a:pt x="1807" y="775"/>
                    <a:pt x="1807" y="775"/>
                  </a:cubicBezTo>
                  <a:cubicBezTo>
                    <a:pt x="1853" y="775"/>
                    <a:pt x="1853" y="775"/>
                    <a:pt x="1853" y="775"/>
                  </a:cubicBezTo>
                  <a:cubicBezTo>
                    <a:pt x="2000" y="446"/>
                    <a:pt x="2000" y="446"/>
                    <a:pt x="2000" y="446"/>
                  </a:cubicBezTo>
                  <a:cubicBezTo>
                    <a:pt x="2147" y="775"/>
                    <a:pt x="2147" y="775"/>
                    <a:pt x="2147" y="775"/>
                  </a:cubicBezTo>
                  <a:cubicBezTo>
                    <a:pt x="2192" y="775"/>
                    <a:pt x="2192" y="775"/>
                    <a:pt x="2192" y="775"/>
                  </a:cubicBezTo>
                  <a:lnTo>
                    <a:pt x="2395" y="230"/>
                  </a:lnTo>
                  <a:close/>
                  <a:moveTo>
                    <a:pt x="1592" y="230"/>
                  </a:moveTo>
                  <a:cubicBezTo>
                    <a:pt x="1469" y="230"/>
                    <a:pt x="1469" y="230"/>
                    <a:pt x="1469" y="230"/>
                  </a:cubicBezTo>
                  <a:cubicBezTo>
                    <a:pt x="1353" y="551"/>
                    <a:pt x="1353" y="551"/>
                    <a:pt x="1353" y="551"/>
                  </a:cubicBezTo>
                  <a:cubicBezTo>
                    <a:pt x="1218" y="230"/>
                    <a:pt x="1218" y="230"/>
                    <a:pt x="1218" y="230"/>
                  </a:cubicBezTo>
                  <a:cubicBezTo>
                    <a:pt x="1173" y="230"/>
                    <a:pt x="1173" y="230"/>
                    <a:pt x="1173" y="230"/>
                  </a:cubicBezTo>
                  <a:cubicBezTo>
                    <a:pt x="1042" y="549"/>
                    <a:pt x="1042" y="549"/>
                    <a:pt x="1042" y="549"/>
                  </a:cubicBezTo>
                  <a:cubicBezTo>
                    <a:pt x="934" y="230"/>
                    <a:pt x="934" y="230"/>
                    <a:pt x="934" y="230"/>
                  </a:cubicBezTo>
                  <a:cubicBezTo>
                    <a:pt x="803" y="230"/>
                    <a:pt x="803" y="230"/>
                    <a:pt x="803" y="230"/>
                  </a:cubicBezTo>
                  <a:cubicBezTo>
                    <a:pt x="1005" y="775"/>
                    <a:pt x="1005" y="775"/>
                    <a:pt x="1005" y="775"/>
                  </a:cubicBezTo>
                  <a:cubicBezTo>
                    <a:pt x="1051" y="775"/>
                    <a:pt x="1051" y="775"/>
                    <a:pt x="1051" y="775"/>
                  </a:cubicBezTo>
                  <a:cubicBezTo>
                    <a:pt x="1197" y="446"/>
                    <a:pt x="1197" y="446"/>
                    <a:pt x="1197" y="446"/>
                  </a:cubicBezTo>
                  <a:cubicBezTo>
                    <a:pt x="1344" y="775"/>
                    <a:pt x="1344" y="775"/>
                    <a:pt x="1344" y="775"/>
                  </a:cubicBezTo>
                  <a:cubicBezTo>
                    <a:pt x="1390" y="775"/>
                    <a:pt x="1390" y="775"/>
                    <a:pt x="1390" y="775"/>
                  </a:cubicBezTo>
                  <a:lnTo>
                    <a:pt x="1592" y="230"/>
                  </a:lnTo>
                  <a:close/>
                  <a:moveTo>
                    <a:pt x="789" y="230"/>
                  </a:moveTo>
                  <a:cubicBezTo>
                    <a:pt x="666" y="230"/>
                    <a:pt x="666" y="230"/>
                    <a:pt x="666" y="230"/>
                  </a:cubicBezTo>
                  <a:cubicBezTo>
                    <a:pt x="550" y="551"/>
                    <a:pt x="550" y="551"/>
                    <a:pt x="550" y="551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239" y="549"/>
                    <a:pt x="239" y="549"/>
                    <a:pt x="239" y="549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02" y="775"/>
                    <a:pt x="202" y="775"/>
                    <a:pt x="202" y="775"/>
                  </a:cubicBezTo>
                  <a:cubicBezTo>
                    <a:pt x="248" y="775"/>
                    <a:pt x="248" y="775"/>
                    <a:pt x="248" y="775"/>
                  </a:cubicBezTo>
                  <a:cubicBezTo>
                    <a:pt x="394" y="446"/>
                    <a:pt x="394" y="446"/>
                    <a:pt x="394" y="446"/>
                  </a:cubicBezTo>
                  <a:cubicBezTo>
                    <a:pt x="541" y="775"/>
                    <a:pt x="541" y="775"/>
                    <a:pt x="541" y="775"/>
                  </a:cubicBezTo>
                  <a:cubicBezTo>
                    <a:pt x="587" y="775"/>
                    <a:pt x="587" y="775"/>
                    <a:pt x="587" y="775"/>
                  </a:cubicBezTo>
                  <a:lnTo>
                    <a:pt x="789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>
          <a:xfrm>
            <a:off x="2376000" y="1868963"/>
            <a:ext cx="5400000" cy="1470025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>
          <a:xfrm>
            <a:off x="2376000" y="3375732"/>
            <a:ext cx="5400000" cy="93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0" name="Text Placeholder 9"/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5381625" y="4985984"/>
            <a:ext cx="2160588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[jan 2016]</a:t>
            </a:r>
          </a:p>
        </p:txBody>
      </p:sp>
      <p:sp>
        <p:nvSpPr>
          <p:cNvPr id="12" name="Text Placeholder 9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5191974" y="5283740"/>
            <a:ext cx="2448000" cy="2698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[voornaam achternaam]</a:t>
            </a:r>
          </a:p>
        </p:txBody>
      </p:sp>
    </p:spTree>
    <p:extLst>
      <p:ext uri="{BB962C8B-B14F-4D97-AF65-F5344CB8AC3E}">
        <p14:creationId xmlns:p14="http://schemas.microsoft.com/office/powerpoint/2010/main" val="118489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grpSp>
        <p:nvGrpSpPr>
          <p:cNvPr id="10" name="Groep 9"/>
          <p:cNvGrpSpPr>
            <a:grpSpLocks noSelect="1"/>
          </p:cNvGrpSpPr>
          <p:nvPr userDrawn="1"/>
        </p:nvGrpSpPr>
        <p:grpSpPr bwMode="gray">
          <a:xfrm>
            <a:off x="-1818852" y="-26110"/>
            <a:ext cx="1728000" cy="6245482"/>
            <a:chOff x="-1818852" y="-26110"/>
            <a:chExt cx="1728000" cy="6245482"/>
          </a:xfrm>
        </p:grpSpPr>
        <p:sp>
          <p:nvSpPr>
            <p:cNvPr id="7" name="Rounded Rectangular Callout 9 (JU-Free)"/>
            <p:cNvSpPr>
              <a:spLocks/>
            </p:cNvSpPr>
            <p:nvPr userDrawn="1"/>
          </p:nvSpPr>
          <p:spPr bwMode="gray">
            <a:xfrm>
              <a:off x="-1818852" y="-26110"/>
              <a:ext cx="1728000" cy="6245482"/>
            </a:xfrm>
            <a:prstGeom prst="snip1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1000" noProof="1">
                  <a:solidFill>
                    <a:schemeClr val="tx1"/>
                  </a:solidFill>
                </a:rPr>
                <a:t>Dit is een voorbeelddia. Je kunt</a:t>
              </a:r>
              <a:r>
                <a:rPr lang="nl-NL" sz="1000" baseline="0" noProof="1">
                  <a:solidFill>
                    <a:schemeClr val="tx1"/>
                  </a:solidFill>
                </a:rPr>
                <a:t> deze dia wijzigen, kopiëren, of verwijderen. Het is toegestaan om de gekleurde vlakken of iconen om te kleuren. Dit kan als volgt:</a:t>
              </a: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Klik in het vlak en ga naar de werkbalk bovenin het scherm en klik op Opmaak en klik op Opvullen van de vorm. Kies een kleur onder Aangepaste kleuren:</a:t>
              </a: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Ben je de voorbeelddia kwijt, dan kun je een nieuwe presentatie openen en de voorbeelddia uit de nieuwe presentatie kopiëren en plakken in je eigen presentatie. </a:t>
              </a:r>
            </a:p>
            <a:p>
              <a:endParaRPr lang="nl-NL" sz="1000" baseline="0" noProof="1">
                <a:solidFill>
                  <a:schemeClr val="tx1"/>
                </a:solidFill>
              </a:endParaRPr>
            </a:p>
            <a:p>
              <a:r>
                <a:rPr lang="nl-NL" sz="1000" baseline="0" noProof="1">
                  <a:solidFill>
                    <a:schemeClr val="tx1"/>
                  </a:solidFill>
                </a:rPr>
                <a:t>Deze instructie staat buiten beeld en wordt niet geprint of zichtbaar bij presenteren.</a:t>
              </a:r>
            </a:p>
            <a:p>
              <a:endParaRPr lang="nl-NL" sz="1000" noProof="1">
                <a:solidFill>
                  <a:schemeClr val="tx1"/>
                </a:solidFill>
              </a:endParaRPr>
            </a:p>
          </p:txBody>
        </p:sp>
        <p:pic>
          <p:nvPicPr>
            <p:cNvPr id="9" name="Afbeelding 8"/>
            <p:cNvPicPr>
              <a:picLocks noSelect="1"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-1797239" y="2348856"/>
              <a:ext cx="1208789" cy="168409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4" r:id="rId4"/>
    <p:sldLayoutId id="2147483718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rgbClr val="5E356F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26" name="Groep 25 (JU-Free)"/>
          <p:cNvGrpSpPr>
            <a:grpSpLocks/>
          </p:cNvGrpSpPr>
          <p:nvPr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28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Rechthoek 28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ep 29"/>
          <p:cNvGrpSpPr>
            <a:grpSpLocks noSelect="1"/>
          </p:cNvGrpSpPr>
          <p:nvPr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31" name="Rechthoek 30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hoek 31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4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5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36" name="Groep 35"/>
          <p:cNvGrpSpPr>
            <a:grpSpLocks noSelect="1"/>
          </p:cNvGrpSpPr>
          <p:nvPr/>
        </p:nvGrpSpPr>
        <p:grpSpPr>
          <a:xfrm>
            <a:off x="1625602" y="4343404"/>
            <a:ext cx="636588" cy="636588"/>
            <a:chOff x="1625602" y="4343404"/>
            <a:chExt cx="636588" cy="636588"/>
          </a:xfrm>
        </p:grpSpPr>
        <p:sp>
          <p:nvSpPr>
            <p:cNvPr id="37" name="Oval 5 (JU-Free)"/>
            <p:cNvSpPr>
              <a:spLocks noChangeArrowheads="1"/>
            </p:cNvSpPr>
            <p:nvPr userDrawn="1"/>
          </p:nvSpPr>
          <p:spPr bwMode="gray">
            <a:xfrm>
              <a:off x="1625602" y="4343404"/>
              <a:ext cx="636588" cy="636588"/>
            </a:xfrm>
            <a:prstGeom prst="ellipse">
              <a:avLst/>
            </a:prstGeom>
            <a:solidFill>
              <a:srgbClr val="E20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Vrije vorm 6 (JU-Free)"/>
            <p:cNvSpPr>
              <a:spLocks/>
            </p:cNvSpPr>
            <p:nvPr userDrawn="1"/>
          </p:nvSpPr>
          <p:spPr bwMode="gray">
            <a:xfrm>
              <a:off x="1720852" y="4448179"/>
              <a:ext cx="444500" cy="388938"/>
            </a:xfrm>
            <a:custGeom>
              <a:avLst/>
              <a:gdLst>
                <a:gd name="T0" fmla="*/ 1258 w 4168"/>
                <a:gd name="T1" fmla="*/ 1663 h 3653"/>
                <a:gd name="T2" fmla="*/ 1500 w 4168"/>
                <a:gd name="T3" fmla="*/ 1181 h 3653"/>
                <a:gd name="T4" fmla="*/ 1541 w 4168"/>
                <a:gd name="T5" fmla="*/ 978 h 3653"/>
                <a:gd name="T6" fmla="*/ 1571 w 4168"/>
                <a:gd name="T7" fmla="*/ 878 h 3653"/>
                <a:gd name="T8" fmla="*/ 1712 w 4168"/>
                <a:gd name="T9" fmla="*/ 160 h 3653"/>
                <a:gd name="T10" fmla="*/ 2537 w 4168"/>
                <a:gd name="T11" fmla="*/ 484 h 3653"/>
                <a:gd name="T12" fmla="*/ 2530 w 4168"/>
                <a:gd name="T13" fmla="*/ 856 h 3653"/>
                <a:gd name="T14" fmla="*/ 2403 w 4168"/>
                <a:gd name="T15" fmla="*/ 1031 h 3653"/>
                <a:gd name="T16" fmla="*/ 2654 w 4168"/>
                <a:gd name="T17" fmla="*/ 1181 h 3653"/>
                <a:gd name="T18" fmla="*/ 2897 w 4168"/>
                <a:gd name="T19" fmla="*/ 1663 h 3653"/>
                <a:gd name="T20" fmla="*/ 3990 w 4168"/>
                <a:gd name="T21" fmla="*/ 3175 h 3653"/>
                <a:gd name="T22" fmla="*/ 3575 w 4168"/>
                <a:gd name="T23" fmla="*/ 2919 h 3653"/>
                <a:gd name="T24" fmla="*/ 3676 w 4168"/>
                <a:gd name="T25" fmla="*/ 2700 h 3653"/>
                <a:gd name="T26" fmla="*/ 3741 w 4168"/>
                <a:gd name="T27" fmla="*/ 2439 h 3653"/>
                <a:gd name="T28" fmla="*/ 3693 w 4168"/>
                <a:gd name="T29" fmla="*/ 2177 h 3653"/>
                <a:gd name="T30" fmla="*/ 3003 w 4168"/>
                <a:gd name="T31" fmla="*/ 2425 h 3653"/>
                <a:gd name="T32" fmla="*/ 3024 w 4168"/>
                <a:gd name="T33" fmla="*/ 2685 h 3653"/>
                <a:gd name="T34" fmla="*/ 3100 w 4168"/>
                <a:gd name="T35" fmla="*/ 2867 h 3653"/>
                <a:gd name="T36" fmla="*/ 3062 w 4168"/>
                <a:gd name="T37" fmla="*/ 3050 h 3653"/>
                <a:gd name="T38" fmla="*/ 2612 w 4168"/>
                <a:gd name="T39" fmla="*/ 3309 h 3653"/>
                <a:gd name="T40" fmla="*/ 4168 w 4168"/>
                <a:gd name="T41" fmla="*/ 3653 h 3653"/>
                <a:gd name="T42" fmla="*/ 2602 w 4168"/>
                <a:gd name="T43" fmla="*/ 2745 h 3653"/>
                <a:gd name="T44" fmla="*/ 2154 w 4168"/>
                <a:gd name="T45" fmla="*/ 1904 h 3653"/>
                <a:gd name="T46" fmla="*/ 1968 w 4168"/>
                <a:gd name="T47" fmla="*/ 1904 h 3653"/>
                <a:gd name="T48" fmla="*/ 1561 w 4168"/>
                <a:gd name="T49" fmla="*/ 2747 h 3653"/>
                <a:gd name="T50" fmla="*/ 1684 w 4168"/>
                <a:gd name="T51" fmla="*/ 2886 h 3653"/>
                <a:gd name="T52" fmla="*/ 2481 w 4168"/>
                <a:gd name="T53" fmla="*/ 2887 h 3653"/>
                <a:gd name="T54" fmla="*/ 2602 w 4168"/>
                <a:gd name="T55" fmla="*/ 2745 h 3653"/>
                <a:gd name="T56" fmla="*/ 1106 w 4168"/>
                <a:gd name="T57" fmla="*/ 3050 h 3653"/>
                <a:gd name="T58" fmla="*/ 1068 w 4168"/>
                <a:gd name="T59" fmla="*/ 2867 h 3653"/>
                <a:gd name="T60" fmla="*/ 1144 w 4168"/>
                <a:gd name="T61" fmla="*/ 2685 h 3653"/>
                <a:gd name="T62" fmla="*/ 1165 w 4168"/>
                <a:gd name="T63" fmla="*/ 2425 h 3653"/>
                <a:gd name="T64" fmla="*/ 475 w 4168"/>
                <a:gd name="T65" fmla="*/ 2177 h 3653"/>
                <a:gd name="T66" fmla="*/ 427 w 4168"/>
                <a:gd name="T67" fmla="*/ 2439 h 3653"/>
                <a:gd name="T68" fmla="*/ 492 w 4168"/>
                <a:gd name="T69" fmla="*/ 2700 h 3653"/>
                <a:gd name="T70" fmla="*/ 593 w 4168"/>
                <a:gd name="T71" fmla="*/ 2919 h 3653"/>
                <a:gd name="T72" fmla="*/ 178 w 4168"/>
                <a:gd name="T73" fmla="*/ 3175 h 3653"/>
                <a:gd name="T74" fmla="*/ 0 w 4168"/>
                <a:gd name="T75" fmla="*/ 3653 h 3653"/>
                <a:gd name="T76" fmla="*/ 1556 w 4168"/>
                <a:gd name="T77" fmla="*/ 330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8" h="3653">
                  <a:moveTo>
                    <a:pt x="2897" y="1663"/>
                  </a:moveTo>
                  <a:cubicBezTo>
                    <a:pt x="1258" y="1663"/>
                    <a:pt x="1258" y="1663"/>
                    <a:pt x="1258" y="1663"/>
                  </a:cubicBezTo>
                  <a:cubicBezTo>
                    <a:pt x="1260" y="1609"/>
                    <a:pt x="1301" y="1469"/>
                    <a:pt x="1356" y="1324"/>
                  </a:cubicBezTo>
                  <a:cubicBezTo>
                    <a:pt x="1386" y="1250"/>
                    <a:pt x="1435" y="1203"/>
                    <a:pt x="1500" y="1181"/>
                  </a:cubicBezTo>
                  <a:cubicBezTo>
                    <a:pt x="1601" y="1146"/>
                    <a:pt x="1865" y="1180"/>
                    <a:pt x="1895" y="1001"/>
                  </a:cubicBezTo>
                  <a:cubicBezTo>
                    <a:pt x="1783" y="1018"/>
                    <a:pt x="1651" y="1039"/>
                    <a:pt x="1541" y="978"/>
                  </a:cubicBezTo>
                  <a:cubicBezTo>
                    <a:pt x="1541" y="978"/>
                    <a:pt x="1611" y="951"/>
                    <a:pt x="1625" y="891"/>
                  </a:cubicBezTo>
                  <a:cubicBezTo>
                    <a:pt x="1604" y="891"/>
                    <a:pt x="1586" y="892"/>
                    <a:pt x="1571" y="878"/>
                  </a:cubicBezTo>
                  <a:cubicBezTo>
                    <a:pt x="1697" y="820"/>
                    <a:pt x="1640" y="645"/>
                    <a:pt x="1624" y="499"/>
                  </a:cubicBezTo>
                  <a:cubicBezTo>
                    <a:pt x="1608" y="359"/>
                    <a:pt x="1644" y="250"/>
                    <a:pt x="1712" y="160"/>
                  </a:cubicBezTo>
                  <a:cubicBezTo>
                    <a:pt x="1780" y="70"/>
                    <a:pt x="1968" y="0"/>
                    <a:pt x="2129" y="53"/>
                  </a:cubicBezTo>
                  <a:cubicBezTo>
                    <a:pt x="2386" y="7"/>
                    <a:pt x="2567" y="246"/>
                    <a:pt x="2537" y="484"/>
                  </a:cubicBezTo>
                  <a:cubicBezTo>
                    <a:pt x="2519" y="628"/>
                    <a:pt x="2469" y="729"/>
                    <a:pt x="2638" y="830"/>
                  </a:cubicBezTo>
                  <a:cubicBezTo>
                    <a:pt x="2607" y="859"/>
                    <a:pt x="2576" y="871"/>
                    <a:pt x="2530" y="856"/>
                  </a:cubicBezTo>
                  <a:cubicBezTo>
                    <a:pt x="2549" y="920"/>
                    <a:pt x="2584" y="962"/>
                    <a:pt x="2648" y="969"/>
                  </a:cubicBezTo>
                  <a:cubicBezTo>
                    <a:pt x="2574" y="1029"/>
                    <a:pt x="2495" y="1052"/>
                    <a:pt x="2403" y="1031"/>
                  </a:cubicBezTo>
                  <a:cubicBezTo>
                    <a:pt x="2338" y="1016"/>
                    <a:pt x="2322" y="1007"/>
                    <a:pt x="2259" y="1000"/>
                  </a:cubicBezTo>
                  <a:cubicBezTo>
                    <a:pt x="2298" y="1182"/>
                    <a:pt x="2554" y="1146"/>
                    <a:pt x="2654" y="1181"/>
                  </a:cubicBezTo>
                  <a:cubicBezTo>
                    <a:pt x="2720" y="1203"/>
                    <a:pt x="2769" y="1250"/>
                    <a:pt x="2799" y="1324"/>
                  </a:cubicBezTo>
                  <a:cubicBezTo>
                    <a:pt x="2854" y="1469"/>
                    <a:pt x="2895" y="1609"/>
                    <a:pt x="2897" y="1663"/>
                  </a:cubicBezTo>
                  <a:close/>
                  <a:moveTo>
                    <a:pt x="4114" y="3309"/>
                  </a:moveTo>
                  <a:cubicBezTo>
                    <a:pt x="4099" y="3249"/>
                    <a:pt x="4049" y="3193"/>
                    <a:pt x="3990" y="3175"/>
                  </a:cubicBezTo>
                  <a:cubicBezTo>
                    <a:pt x="3663" y="3050"/>
                    <a:pt x="3663" y="3050"/>
                    <a:pt x="3663" y="3050"/>
                  </a:cubicBezTo>
                  <a:cubicBezTo>
                    <a:pt x="3627" y="3039"/>
                    <a:pt x="3580" y="2963"/>
                    <a:pt x="3575" y="2919"/>
                  </a:cubicBezTo>
                  <a:cubicBezTo>
                    <a:pt x="3601" y="2901"/>
                    <a:pt x="3621" y="2875"/>
                    <a:pt x="3625" y="2867"/>
                  </a:cubicBezTo>
                  <a:cubicBezTo>
                    <a:pt x="3656" y="2815"/>
                    <a:pt x="3661" y="2755"/>
                    <a:pt x="3676" y="2700"/>
                  </a:cubicBezTo>
                  <a:cubicBezTo>
                    <a:pt x="3701" y="2685"/>
                    <a:pt x="3701" y="2685"/>
                    <a:pt x="3701" y="2685"/>
                  </a:cubicBezTo>
                  <a:cubicBezTo>
                    <a:pt x="3734" y="2594"/>
                    <a:pt x="3745" y="2513"/>
                    <a:pt x="3741" y="2439"/>
                  </a:cubicBezTo>
                  <a:cubicBezTo>
                    <a:pt x="3722" y="2425"/>
                    <a:pt x="3722" y="2425"/>
                    <a:pt x="3722" y="2425"/>
                  </a:cubicBezTo>
                  <a:cubicBezTo>
                    <a:pt x="3727" y="2357"/>
                    <a:pt x="3725" y="2236"/>
                    <a:pt x="3693" y="2177"/>
                  </a:cubicBezTo>
                  <a:cubicBezTo>
                    <a:pt x="3568" y="1948"/>
                    <a:pt x="3157" y="1948"/>
                    <a:pt x="3033" y="2177"/>
                  </a:cubicBezTo>
                  <a:cubicBezTo>
                    <a:pt x="3000" y="2236"/>
                    <a:pt x="2998" y="2357"/>
                    <a:pt x="3003" y="2425"/>
                  </a:cubicBezTo>
                  <a:cubicBezTo>
                    <a:pt x="2984" y="2439"/>
                    <a:pt x="2984" y="2439"/>
                    <a:pt x="2984" y="2439"/>
                  </a:cubicBezTo>
                  <a:cubicBezTo>
                    <a:pt x="2980" y="2513"/>
                    <a:pt x="2991" y="2594"/>
                    <a:pt x="3024" y="2685"/>
                  </a:cubicBezTo>
                  <a:cubicBezTo>
                    <a:pt x="3050" y="2700"/>
                    <a:pt x="3050" y="2700"/>
                    <a:pt x="3050" y="2700"/>
                  </a:cubicBezTo>
                  <a:cubicBezTo>
                    <a:pt x="3064" y="2755"/>
                    <a:pt x="3070" y="2815"/>
                    <a:pt x="3100" y="2867"/>
                  </a:cubicBezTo>
                  <a:cubicBezTo>
                    <a:pt x="3104" y="2875"/>
                    <a:pt x="3124" y="2901"/>
                    <a:pt x="3151" y="2919"/>
                  </a:cubicBezTo>
                  <a:cubicBezTo>
                    <a:pt x="3146" y="2963"/>
                    <a:pt x="3098" y="3039"/>
                    <a:pt x="3062" y="3050"/>
                  </a:cubicBezTo>
                  <a:cubicBezTo>
                    <a:pt x="2735" y="3175"/>
                    <a:pt x="2735" y="3175"/>
                    <a:pt x="2735" y="3175"/>
                  </a:cubicBezTo>
                  <a:cubicBezTo>
                    <a:pt x="2676" y="3193"/>
                    <a:pt x="2626" y="3249"/>
                    <a:pt x="2612" y="3309"/>
                  </a:cubicBezTo>
                  <a:cubicBezTo>
                    <a:pt x="2557" y="3653"/>
                    <a:pt x="2557" y="3653"/>
                    <a:pt x="2557" y="3653"/>
                  </a:cubicBezTo>
                  <a:cubicBezTo>
                    <a:pt x="4168" y="3653"/>
                    <a:pt x="4168" y="3653"/>
                    <a:pt x="4168" y="3653"/>
                  </a:cubicBezTo>
                  <a:lnTo>
                    <a:pt x="4114" y="3309"/>
                  </a:lnTo>
                  <a:close/>
                  <a:moveTo>
                    <a:pt x="2602" y="2745"/>
                  </a:moveTo>
                  <a:cubicBezTo>
                    <a:pt x="2154" y="2363"/>
                    <a:pt x="2154" y="2363"/>
                    <a:pt x="2154" y="2363"/>
                  </a:cubicBezTo>
                  <a:cubicBezTo>
                    <a:pt x="2154" y="1904"/>
                    <a:pt x="2154" y="1904"/>
                    <a:pt x="2154" y="1904"/>
                  </a:cubicBezTo>
                  <a:cubicBezTo>
                    <a:pt x="2154" y="1853"/>
                    <a:pt x="2112" y="1811"/>
                    <a:pt x="2061" y="1811"/>
                  </a:cubicBezTo>
                  <a:cubicBezTo>
                    <a:pt x="2009" y="1811"/>
                    <a:pt x="1968" y="1853"/>
                    <a:pt x="1968" y="1904"/>
                  </a:cubicBezTo>
                  <a:cubicBezTo>
                    <a:pt x="1968" y="2386"/>
                    <a:pt x="1968" y="2386"/>
                    <a:pt x="1968" y="2386"/>
                  </a:cubicBezTo>
                  <a:cubicBezTo>
                    <a:pt x="1561" y="2747"/>
                    <a:pt x="1561" y="2747"/>
                    <a:pt x="1561" y="2747"/>
                  </a:cubicBezTo>
                  <a:cubicBezTo>
                    <a:pt x="1522" y="2781"/>
                    <a:pt x="1519" y="2840"/>
                    <a:pt x="1553" y="2878"/>
                  </a:cubicBezTo>
                  <a:cubicBezTo>
                    <a:pt x="1587" y="2917"/>
                    <a:pt x="1646" y="2920"/>
                    <a:pt x="1684" y="2886"/>
                  </a:cubicBezTo>
                  <a:cubicBezTo>
                    <a:pt x="2075" y="2540"/>
                    <a:pt x="2075" y="2540"/>
                    <a:pt x="2075" y="2540"/>
                  </a:cubicBezTo>
                  <a:cubicBezTo>
                    <a:pt x="2481" y="2887"/>
                    <a:pt x="2481" y="2887"/>
                    <a:pt x="2481" y="2887"/>
                  </a:cubicBezTo>
                  <a:cubicBezTo>
                    <a:pt x="2521" y="2920"/>
                    <a:pt x="2579" y="2915"/>
                    <a:pt x="2613" y="2876"/>
                  </a:cubicBezTo>
                  <a:cubicBezTo>
                    <a:pt x="2646" y="2837"/>
                    <a:pt x="2641" y="2778"/>
                    <a:pt x="2602" y="2745"/>
                  </a:cubicBezTo>
                  <a:close/>
                  <a:moveTo>
                    <a:pt x="1433" y="3175"/>
                  </a:moveTo>
                  <a:cubicBezTo>
                    <a:pt x="1106" y="3050"/>
                    <a:pt x="1106" y="3050"/>
                    <a:pt x="1106" y="3050"/>
                  </a:cubicBezTo>
                  <a:cubicBezTo>
                    <a:pt x="1070" y="3039"/>
                    <a:pt x="1022" y="2963"/>
                    <a:pt x="1018" y="2919"/>
                  </a:cubicBezTo>
                  <a:cubicBezTo>
                    <a:pt x="1044" y="2901"/>
                    <a:pt x="1064" y="2875"/>
                    <a:pt x="1068" y="2867"/>
                  </a:cubicBezTo>
                  <a:cubicBezTo>
                    <a:pt x="1098" y="2815"/>
                    <a:pt x="1104" y="2755"/>
                    <a:pt x="1119" y="2700"/>
                  </a:cubicBezTo>
                  <a:cubicBezTo>
                    <a:pt x="1144" y="2685"/>
                    <a:pt x="1144" y="2685"/>
                    <a:pt x="1144" y="2685"/>
                  </a:cubicBezTo>
                  <a:cubicBezTo>
                    <a:pt x="1177" y="2594"/>
                    <a:pt x="1188" y="2513"/>
                    <a:pt x="1184" y="2439"/>
                  </a:cubicBezTo>
                  <a:cubicBezTo>
                    <a:pt x="1165" y="2425"/>
                    <a:pt x="1165" y="2425"/>
                    <a:pt x="1165" y="2425"/>
                  </a:cubicBezTo>
                  <a:cubicBezTo>
                    <a:pt x="1170" y="2357"/>
                    <a:pt x="1168" y="2236"/>
                    <a:pt x="1135" y="2177"/>
                  </a:cubicBezTo>
                  <a:cubicBezTo>
                    <a:pt x="1011" y="1948"/>
                    <a:pt x="600" y="1948"/>
                    <a:pt x="475" y="2177"/>
                  </a:cubicBezTo>
                  <a:cubicBezTo>
                    <a:pt x="443" y="2236"/>
                    <a:pt x="441" y="2357"/>
                    <a:pt x="446" y="2425"/>
                  </a:cubicBezTo>
                  <a:cubicBezTo>
                    <a:pt x="427" y="2439"/>
                    <a:pt x="427" y="2439"/>
                    <a:pt x="427" y="2439"/>
                  </a:cubicBezTo>
                  <a:cubicBezTo>
                    <a:pt x="423" y="2513"/>
                    <a:pt x="434" y="2594"/>
                    <a:pt x="467" y="2685"/>
                  </a:cubicBezTo>
                  <a:cubicBezTo>
                    <a:pt x="492" y="2700"/>
                    <a:pt x="492" y="2700"/>
                    <a:pt x="492" y="2700"/>
                  </a:cubicBezTo>
                  <a:cubicBezTo>
                    <a:pt x="507" y="2755"/>
                    <a:pt x="512" y="2815"/>
                    <a:pt x="543" y="2867"/>
                  </a:cubicBezTo>
                  <a:cubicBezTo>
                    <a:pt x="547" y="2875"/>
                    <a:pt x="567" y="2901"/>
                    <a:pt x="593" y="2919"/>
                  </a:cubicBezTo>
                  <a:cubicBezTo>
                    <a:pt x="589" y="2963"/>
                    <a:pt x="541" y="3039"/>
                    <a:pt x="505" y="3050"/>
                  </a:cubicBezTo>
                  <a:cubicBezTo>
                    <a:pt x="178" y="3175"/>
                    <a:pt x="178" y="3175"/>
                    <a:pt x="178" y="3175"/>
                  </a:cubicBezTo>
                  <a:cubicBezTo>
                    <a:pt x="119" y="3193"/>
                    <a:pt x="69" y="3249"/>
                    <a:pt x="54" y="3309"/>
                  </a:cubicBezTo>
                  <a:cubicBezTo>
                    <a:pt x="0" y="3653"/>
                    <a:pt x="0" y="3653"/>
                    <a:pt x="0" y="3653"/>
                  </a:cubicBezTo>
                  <a:cubicBezTo>
                    <a:pt x="1611" y="3653"/>
                    <a:pt x="1611" y="3653"/>
                    <a:pt x="1611" y="3653"/>
                  </a:cubicBezTo>
                  <a:cubicBezTo>
                    <a:pt x="1556" y="3309"/>
                    <a:pt x="1556" y="3309"/>
                    <a:pt x="1556" y="3309"/>
                  </a:cubicBezTo>
                  <a:cubicBezTo>
                    <a:pt x="1542" y="3249"/>
                    <a:pt x="1492" y="3193"/>
                    <a:pt x="1433" y="3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4" name="Ondertitel 3"/>
          <p:cNvSpPr>
            <a:spLocks noGrp="1" noRot="1" noMove="1" noResize="1" noEditPoints="1" noChangeShapeType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Hoe de handreiking ‘zelfmanagement en beperkte gezondheidsvaardigheden’ hierbij kan helpen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 noRot="1" noMove="1" noResize="1" noEditPoints="1" noChangeShapeType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19 april 2018 Symposium ‘Nu begrijp ik je!’</a:t>
            </a:r>
          </a:p>
          <a:p>
            <a:endParaRPr lang="nl-NL" dirty="0"/>
          </a:p>
          <a:p>
            <a:r>
              <a:rPr lang="nl-NL" dirty="0"/>
              <a:t>Jeanny Engels, adviseur/onderzoeker persoonsgerichte zorg, zelfmanagement, gezondheidsvaardigheden</a:t>
            </a:r>
          </a:p>
        </p:txBody>
      </p:sp>
      <p:sp>
        <p:nvSpPr>
          <p:cNvPr id="6" name="Tijdelijke aanduiding voor tekst 5"/>
          <p:cNvSpPr>
            <a:spLocks noGrp="1" noRot="1" noMove="1" noResize="1" noEditPoints="1" noChangeShapeType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Laaggeletterdheid in de huisartspraktijk</a:t>
            </a:r>
          </a:p>
        </p:txBody>
      </p:sp>
      <p:sp>
        <p:nvSpPr>
          <p:cNvPr id="25" name="Tekstvak 13 (JU-Free)"/>
          <p:cNvSpPr txBox="1">
            <a:spLocks/>
          </p:cNvSpPr>
          <p:nvPr/>
        </p:nvSpPr>
        <p:spPr bwMode="gray">
          <a:xfrm>
            <a:off x="7704840" y="6506239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4" name="Groep 4 (JU-Free)"/>
          <p:cNvGrpSpPr>
            <a:grpSpLocks noChangeAspect="1"/>
          </p:cNvGrpSpPr>
          <p:nvPr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5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 (JU-Free)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/>
              <a:t>Ervaringen en inzichten uit 4 praktijken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35E4FA49-30A6-4D3F-9AA4-BAD89187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944551"/>
            <a:ext cx="159729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Belangrijke lessen van de projectleider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2000" y="1340768"/>
            <a:ext cx="7272000" cy="4578944"/>
          </a:xfrm>
        </p:spPr>
        <p:txBody>
          <a:bodyPr/>
          <a:lstStyle/>
          <a:p>
            <a:r>
              <a:rPr lang="nl-NL" sz="2000" dirty="0"/>
              <a:t>Het format ‘plan van aanpak’ helpt bij het aanbrengen van structuur in wat ons te doen staat</a:t>
            </a:r>
          </a:p>
          <a:p>
            <a:r>
              <a:rPr lang="nl-NL" sz="2000" dirty="0"/>
              <a:t>Mooi om verschillende tools te zien</a:t>
            </a:r>
          </a:p>
          <a:p>
            <a:pPr lvl="0">
              <a:buClr>
                <a:srgbClr val="5E356F"/>
              </a:buClr>
            </a:pPr>
            <a:r>
              <a:rPr lang="nl-NL" sz="2000" dirty="0">
                <a:solidFill>
                  <a:prstClr val="black"/>
                </a:solidFill>
              </a:rPr>
              <a:t>Het gebruik van de ‘e-learning module’ gaf veel inzicht, dat was nog best moeilijk</a:t>
            </a:r>
          </a:p>
          <a:p>
            <a:r>
              <a:rPr lang="nl-NL" sz="2000" dirty="0"/>
              <a:t>Mooi om achtergrond informatie over zelfmanagement, gezondheidsvaardigheden en gedragsverandering te lezen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363" y="4073248"/>
            <a:ext cx="1292024" cy="12920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5" y="209528"/>
            <a:ext cx="1089814" cy="1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Belangrijke lessen van laaggeletterden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2000" y="1205196"/>
            <a:ext cx="7272000" cy="4714516"/>
          </a:xfrm>
        </p:spPr>
        <p:txBody>
          <a:bodyPr/>
          <a:lstStyle/>
          <a:p>
            <a:r>
              <a:rPr lang="nl-NL" dirty="0"/>
              <a:t>Als de dokter het zegt wordt het beter gehoord: de dokter is  een belangrijke persoon voor de patiënt</a:t>
            </a:r>
          </a:p>
          <a:p>
            <a:r>
              <a:rPr lang="nl-NL" dirty="0"/>
              <a:t>Als de dokter het niet zegt, dan ‘hoeft het ook niet’</a:t>
            </a:r>
          </a:p>
          <a:p>
            <a:r>
              <a:rPr lang="nl-NL" dirty="0"/>
              <a:t>Alleen de dokter mag ‘het’ weten</a:t>
            </a:r>
          </a:p>
          <a:p>
            <a:r>
              <a:rPr lang="nl-NL" dirty="0"/>
              <a:t>Dokter moet ook aandacht hebben voor: “hoe doe ik dat dan?” </a:t>
            </a:r>
          </a:p>
          <a:p>
            <a:r>
              <a:rPr lang="nl-NL" dirty="0"/>
              <a:t>Bespreek met patiënten hoe ze stress kunnen verminderen</a:t>
            </a:r>
          </a:p>
          <a:p>
            <a:r>
              <a:rPr lang="nl-NL" dirty="0"/>
              <a:t>De dokter adviseert iets wat veel geld kost en niet te betalen is, zijn er andere mogelijkheden?</a:t>
            </a:r>
          </a:p>
          <a:p>
            <a:r>
              <a:rPr lang="nl-NL" dirty="0"/>
              <a:t>Help de patiënt om een stabiele situatie te creëren, dan is gedragsverandering makkelijker</a:t>
            </a:r>
          </a:p>
          <a:p>
            <a:r>
              <a:rPr lang="nl-NL" dirty="0"/>
              <a:t>Eén ding tegelijk aanpakken !</a:t>
            </a:r>
          </a:p>
          <a:p>
            <a:r>
              <a:rPr lang="nl-NL" dirty="0"/>
              <a:t>Andere vragen helpen, zoals: “Hoe zou u dat willen doen? Misschien kunt u er eens over nadenken…”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576" y="3489300"/>
            <a:ext cx="1292024" cy="12920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904" y="1561020"/>
            <a:ext cx="1089814" cy="1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latin typeface="Lucida Handwriting" panose="03010101010101010101" pitchFamily="66" charset="0"/>
            </a:endParaRPr>
          </a:p>
          <a:p>
            <a:pPr marL="0" indent="0" algn="ctr">
              <a:buNone/>
            </a:pPr>
            <a:r>
              <a:rPr lang="nl-NL" sz="2800" dirty="0">
                <a:latin typeface="Lucida Handwriting" panose="03010101010101010101" pitchFamily="66" charset="0"/>
              </a:rPr>
              <a:t>Ik wil jullie bedanken dat we hulp krijgen. En dat jullie ons willen begrijpen en helpen.</a:t>
            </a:r>
          </a:p>
          <a:p>
            <a:pPr marL="0" indent="0">
              <a:buNone/>
            </a:pPr>
            <a:endParaRPr lang="nl-NL" sz="2800" dirty="0">
              <a:latin typeface="Lucida Handwriting" panose="03010101010101010101" pitchFamily="66" charset="0"/>
            </a:endParaRPr>
          </a:p>
          <a:p>
            <a:pPr marL="0" indent="0" algn="r">
              <a:buNone/>
            </a:pPr>
            <a:r>
              <a:rPr lang="nl-NL" sz="2800" dirty="0">
                <a:latin typeface="Lucida Handwriting" panose="03010101010101010101" pitchFamily="66" charset="0"/>
              </a:rPr>
              <a:t>			- Laaggeletterde -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93" y="4017236"/>
            <a:ext cx="368230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9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634112" y="4892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Belangrijke inzichten zorgverleners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2000" y="1340768"/>
            <a:ext cx="7272000" cy="4578944"/>
          </a:xfrm>
        </p:spPr>
        <p:txBody>
          <a:bodyPr/>
          <a:lstStyle/>
          <a:p>
            <a:r>
              <a:rPr lang="nl-NL" dirty="0"/>
              <a:t>Laaggeletterdheid is geen thema voor de spreekkamer</a:t>
            </a:r>
          </a:p>
          <a:p>
            <a:r>
              <a:rPr lang="nl-NL" dirty="0"/>
              <a:t>Patiënten schamen zich en willen vaak niet dat anderen het weten</a:t>
            </a:r>
          </a:p>
          <a:p>
            <a:r>
              <a:rPr lang="nl-NL" dirty="0"/>
              <a:t>Laaggeletterdheid wordt nauwelijks én verschillend geregistreerd; én er zijn verschillende systemen binnen de praktijk</a:t>
            </a:r>
          </a:p>
          <a:p>
            <a:r>
              <a:rPr lang="nl-NL" dirty="0"/>
              <a:t>Laagdrempelige gesprekken blijken moeilijk</a:t>
            </a:r>
          </a:p>
          <a:p>
            <a:r>
              <a:rPr lang="nl-NL" dirty="0"/>
              <a:t>Communicatietools voor laaggeletterden nauwelijks bekend</a:t>
            </a:r>
          </a:p>
          <a:p>
            <a:r>
              <a:rPr lang="nl-NL" dirty="0"/>
              <a:t>Veel enthousiasme bij zorgverleners en patiënten om ermee aan de slag te gaan</a:t>
            </a:r>
          </a:p>
          <a:p>
            <a:r>
              <a:rPr lang="nl-NL" dirty="0"/>
              <a:t>Regelmatig contact over laaggeletterdheid is nodig om het goed op de agenda te houden</a:t>
            </a:r>
          </a:p>
          <a:p>
            <a:r>
              <a:rPr lang="nl-NL" dirty="0"/>
              <a:t>Het wiel niet zelf gaan uitvinden en samenwerken met gemeente: Taalhuis, Taalambassadeurs, Taalvoorlichters en Taaltrajecten (via laaggeletterdheid en sociale contacten naar leefstijladviezen)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692680" y="3573016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07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5" y="1635712"/>
            <a:ext cx="7932660" cy="4284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>
                <a:latin typeface="Lucida Handwriting" panose="03010101010101010101" pitchFamily="66" charset="0"/>
              </a:rPr>
              <a:t>Ik sta ervan te kijken dat jij zo goed weet wat je wilt, terwijl je geen woord kunt lezen …</a:t>
            </a:r>
          </a:p>
          <a:p>
            <a:pPr lvl="3" algn="r"/>
            <a:r>
              <a:rPr lang="nl-NL" sz="2400" dirty="0">
                <a:latin typeface="Lucida Handwriting" panose="03010101010101010101" pitchFamily="66" charset="0"/>
              </a:rPr>
              <a:t>			- </a:t>
            </a:r>
            <a:r>
              <a:rPr lang="nl-NL" sz="2400" dirty="0">
                <a:solidFill>
                  <a:schemeClr val="tx1"/>
                </a:solidFill>
                <a:latin typeface="Lucida Handwriting" panose="03010101010101010101" pitchFamily="66" charset="0"/>
              </a:rPr>
              <a:t>Zorgverlener</a:t>
            </a:r>
            <a:r>
              <a:rPr lang="nl-NL" sz="2400" dirty="0">
                <a:latin typeface="Lucida Handwriting" panose="03010101010101010101" pitchFamily="66" charset="0"/>
              </a:rPr>
              <a:t> – </a:t>
            </a:r>
          </a:p>
          <a:p>
            <a:pPr lvl="3"/>
            <a:endParaRPr lang="nl-NL" dirty="0">
              <a:latin typeface="Lucida Handwriting" panose="03010101010101010101" pitchFamily="66" charset="0"/>
            </a:endParaRPr>
          </a:p>
          <a:p>
            <a:pPr lvl="3" algn="ctr"/>
            <a:r>
              <a:rPr lang="nl-NL" sz="2400" dirty="0">
                <a:latin typeface="Lucida Handwriting" panose="03010101010101010101" pitchFamily="66" charset="0"/>
              </a:rPr>
              <a:t>We moeten iets langer de tijd nemen voor deze mensen</a:t>
            </a:r>
          </a:p>
          <a:p>
            <a:pPr lvl="3" algn="r"/>
            <a:r>
              <a:rPr lang="nl-NL" sz="2400" dirty="0">
                <a:latin typeface="Lucida Handwriting" panose="03010101010101010101" pitchFamily="66" charset="0"/>
              </a:rPr>
              <a:t>			- Zorgverlene</a:t>
            </a:r>
            <a:r>
              <a:rPr lang="nl-NL" dirty="0">
                <a:latin typeface="Lucida Handwriting" panose="03010101010101010101" pitchFamily="66" charset="0"/>
              </a:rPr>
              <a:t>r - </a:t>
            </a:r>
          </a:p>
          <a:p>
            <a:pPr lvl="3"/>
            <a:endParaRPr lang="nl-NL" dirty="0">
              <a:latin typeface="Lucida Handwriting" panose="03010101010101010101" pitchFamily="66" charset="0"/>
            </a:endParaRPr>
          </a:p>
          <a:p>
            <a:pPr lvl="3"/>
            <a:endParaRPr lang="nl-NL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4" name="Groep 4 (JU-Free)"/>
          <p:cNvGrpSpPr>
            <a:grpSpLocks noChangeAspect="1"/>
          </p:cNvGrpSpPr>
          <p:nvPr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5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 (JU-Free)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/>
              <a:t>Misschien wel de belangrijkste les …</a:t>
            </a:r>
          </a:p>
        </p:txBody>
      </p:sp>
    </p:spTree>
    <p:extLst>
      <p:ext uri="{BB962C8B-B14F-4D97-AF65-F5344CB8AC3E}">
        <p14:creationId xmlns:p14="http://schemas.microsoft.com/office/powerpoint/2010/main" val="278931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999" y="692696"/>
            <a:ext cx="7608245" cy="5227016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meeste patiënten weten wat nodig is, ze lopen echter met de vraag: </a:t>
            </a:r>
            <a:r>
              <a:rPr lang="nl-NL" sz="2400" dirty="0">
                <a:solidFill>
                  <a:srgbClr val="00B0F0"/>
                </a:solidFill>
                <a:latin typeface="Lucida Handwriting" panose="03010101010101010101" pitchFamily="66" charset="0"/>
              </a:rPr>
              <a:t>hoe doe ik dat dan in mijn situatie met de problemen die ik al heb</a:t>
            </a:r>
            <a:r>
              <a:rPr lang="nl-NL" sz="2400" dirty="0">
                <a:solidFill>
                  <a:srgbClr val="00B0F0"/>
                </a:solidFill>
              </a:rPr>
              <a:t>? </a:t>
            </a:r>
          </a:p>
          <a:p>
            <a:pPr marL="0" indent="0">
              <a:buNone/>
            </a:pPr>
            <a:endParaRPr lang="nl-NL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l-NL" sz="2400" dirty="0"/>
              <a:t>De behoefte is er om samen met de hulpverlener in gesprek te gaan en samen een plan op te stellen.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191036"/>
            <a:ext cx="1512168" cy="15121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396604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6" name="Pijl 2 (JU-Free)"/>
          <p:cNvGrpSpPr>
            <a:grpSpLocks noChangeAspect="1"/>
          </p:cNvGrpSpPr>
          <p:nvPr/>
        </p:nvGrpSpPr>
        <p:grpSpPr bwMode="gray">
          <a:xfrm>
            <a:off x="1207500" y="1412776"/>
            <a:ext cx="1243320" cy="1241243"/>
            <a:chOff x="2444751" y="4525963"/>
            <a:chExt cx="950913" cy="949325"/>
          </a:xfrm>
        </p:grpSpPr>
        <p:sp>
          <p:nvSpPr>
            <p:cNvPr id="18" name="Oval 16 (JU-Free)"/>
            <p:cNvSpPr>
              <a:spLocks noChangeArrowheads="1"/>
            </p:cNvSpPr>
            <p:nvPr/>
          </p:nvSpPr>
          <p:spPr bwMode="gray">
            <a:xfrm>
              <a:off x="2444751" y="4525963"/>
              <a:ext cx="950913" cy="949325"/>
            </a:xfrm>
            <a:prstGeom prst="ellipse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Vrije vorm 33 (JU-Free)"/>
            <p:cNvSpPr>
              <a:spLocks/>
            </p:cNvSpPr>
            <p:nvPr/>
          </p:nvSpPr>
          <p:spPr bwMode="gray">
            <a:xfrm>
              <a:off x="2643188" y="4752976"/>
              <a:ext cx="560388" cy="498475"/>
            </a:xfrm>
            <a:custGeom>
              <a:avLst/>
              <a:gdLst>
                <a:gd name="T0" fmla="*/ 1766 w 1766"/>
                <a:gd name="T1" fmla="*/ 783 h 1571"/>
                <a:gd name="T2" fmla="*/ 1141 w 1766"/>
                <a:gd name="T3" fmla="*/ 1476 h 1571"/>
                <a:gd name="T4" fmla="*/ 842 w 1766"/>
                <a:gd name="T5" fmla="*/ 1495 h 1571"/>
                <a:gd name="T6" fmla="*/ 823 w 1766"/>
                <a:gd name="T7" fmla="*/ 1188 h 1571"/>
                <a:gd name="T8" fmla="*/ 1087 w 1766"/>
                <a:gd name="T9" fmla="*/ 980 h 1571"/>
                <a:gd name="T10" fmla="*/ 977 w 1766"/>
                <a:gd name="T11" fmla="*/ 1000 h 1571"/>
                <a:gd name="T12" fmla="*/ 214 w 1766"/>
                <a:gd name="T13" fmla="*/ 1000 h 1571"/>
                <a:gd name="T14" fmla="*/ 3 w 1766"/>
                <a:gd name="T15" fmla="*/ 788 h 1571"/>
                <a:gd name="T16" fmla="*/ 214 w 1766"/>
                <a:gd name="T17" fmla="*/ 577 h 1571"/>
                <a:gd name="T18" fmla="*/ 977 w 1766"/>
                <a:gd name="T19" fmla="*/ 577 h 1571"/>
                <a:gd name="T20" fmla="*/ 1087 w 1766"/>
                <a:gd name="T21" fmla="*/ 594 h 1571"/>
                <a:gd name="T22" fmla="*/ 823 w 1766"/>
                <a:gd name="T23" fmla="*/ 380 h 1571"/>
                <a:gd name="T24" fmla="*/ 842 w 1766"/>
                <a:gd name="T25" fmla="*/ 73 h 1571"/>
                <a:gd name="T26" fmla="*/ 1138 w 1766"/>
                <a:gd name="T27" fmla="*/ 90 h 1571"/>
                <a:gd name="T28" fmla="*/ 1766 w 1766"/>
                <a:gd name="T29" fmla="*/ 783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6" h="1571">
                  <a:moveTo>
                    <a:pt x="1766" y="783"/>
                  </a:moveTo>
                  <a:cubicBezTo>
                    <a:pt x="1141" y="1476"/>
                    <a:pt x="1141" y="1476"/>
                    <a:pt x="1141" y="1476"/>
                  </a:cubicBezTo>
                  <a:cubicBezTo>
                    <a:pt x="1059" y="1563"/>
                    <a:pt x="930" y="1571"/>
                    <a:pt x="842" y="1495"/>
                  </a:cubicBezTo>
                  <a:cubicBezTo>
                    <a:pt x="755" y="1414"/>
                    <a:pt x="746" y="1281"/>
                    <a:pt x="823" y="1188"/>
                  </a:cubicBezTo>
                  <a:cubicBezTo>
                    <a:pt x="1087" y="980"/>
                    <a:pt x="1087" y="980"/>
                    <a:pt x="1087" y="980"/>
                  </a:cubicBezTo>
                  <a:cubicBezTo>
                    <a:pt x="977" y="1000"/>
                    <a:pt x="977" y="1000"/>
                    <a:pt x="977" y="1000"/>
                  </a:cubicBezTo>
                  <a:cubicBezTo>
                    <a:pt x="214" y="1000"/>
                    <a:pt x="214" y="1000"/>
                    <a:pt x="214" y="1000"/>
                  </a:cubicBezTo>
                  <a:cubicBezTo>
                    <a:pt x="96" y="1000"/>
                    <a:pt x="0" y="907"/>
                    <a:pt x="3" y="788"/>
                  </a:cubicBezTo>
                  <a:cubicBezTo>
                    <a:pt x="3" y="673"/>
                    <a:pt x="99" y="577"/>
                    <a:pt x="214" y="577"/>
                  </a:cubicBezTo>
                  <a:cubicBezTo>
                    <a:pt x="977" y="577"/>
                    <a:pt x="977" y="577"/>
                    <a:pt x="977" y="577"/>
                  </a:cubicBezTo>
                  <a:cubicBezTo>
                    <a:pt x="1087" y="594"/>
                    <a:pt x="1087" y="594"/>
                    <a:pt x="1087" y="594"/>
                  </a:cubicBezTo>
                  <a:cubicBezTo>
                    <a:pt x="823" y="380"/>
                    <a:pt x="823" y="380"/>
                    <a:pt x="823" y="380"/>
                  </a:cubicBezTo>
                  <a:cubicBezTo>
                    <a:pt x="744" y="287"/>
                    <a:pt x="755" y="152"/>
                    <a:pt x="842" y="73"/>
                  </a:cubicBezTo>
                  <a:cubicBezTo>
                    <a:pt x="927" y="0"/>
                    <a:pt x="1059" y="3"/>
                    <a:pt x="1138" y="90"/>
                  </a:cubicBezTo>
                  <a:lnTo>
                    <a:pt x="1766" y="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2797265" y="445630"/>
            <a:ext cx="5962979" cy="4112820"/>
          </a:xfrm>
        </p:spPr>
        <p:txBody>
          <a:bodyPr/>
          <a:lstStyle/>
          <a:p>
            <a:pPr marL="0" lvl="0" indent="0">
              <a:buClr>
                <a:srgbClr val="5E356F"/>
              </a:buClr>
              <a:buNone/>
            </a:pPr>
            <a:r>
              <a:rPr lang="nl-NL" sz="2400" dirty="0">
                <a:solidFill>
                  <a:prstClr val="black"/>
                </a:solidFill>
              </a:rPr>
              <a:t>Creëer met laaggeletterden de randvoorwaarden voor leefstijlverandering door eerst hun </a:t>
            </a:r>
            <a:r>
              <a:rPr lang="nl-NL" sz="3600" dirty="0">
                <a:solidFill>
                  <a:prstClr val="black"/>
                </a:solidFill>
              </a:rPr>
              <a:t>grootste</a:t>
            </a:r>
            <a:r>
              <a:rPr lang="nl-NL" sz="2400" dirty="0">
                <a:solidFill>
                  <a:prstClr val="black"/>
                </a:solidFill>
              </a:rPr>
              <a:t> problemen te helpen oplossen. </a:t>
            </a:r>
          </a:p>
          <a:p>
            <a:pPr marL="0" lvl="0" indent="0">
              <a:buClr>
                <a:srgbClr val="5E356F"/>
              </a:buClr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5E356F"/>
              </a:buClr>
              <a:buNone/>
            </a:pPr>
            <a:r>
              <a:rPr lang="nl-NL" sz="2400" dirty="0">
                <a:solidFill>
                  <a:prstClr val="black"/>
                </a:solidFill>
              </a:rPr>
              <a:t>Ondersteun hen in het opdoen van succeservaringen, die smaken naar meer…</a:t>
            </a:r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448" y="3982220"/>
            <a:ext cx="2581520" cy="18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4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Dank voor jullie aandacht 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Jeanny Engels</a:t>
            </a:r>
          </a:p>
          <a:p>
            <a:r>
              <a:rPr lang="nl-NL" dirty="0"/>
              <a:t>j.engels@vilans.nl</a:t>
            </a:r>
          </a:p>
          <a:p>
            <a:r>
              <a:rPr lang="nl-NL" dirty="0"/>
              <a:t>06 1518 2894</a:t>
            </a:r>
          </a:p>
        </p:txBody>
      </p:sp>
    </p:spTree>
    <p:extLst>
      <p:ext uri="{BB962C8B-B14F-4D97-AF65-F5344CB8AC3E}">
        <p14:creationId xmlns:p14="http://schemas.microsoft.com/office/powerpoint/2010/main" val="377517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8D37E0-95D0-4BB0-836E-B16C44E6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0">
              <a:buClr>
                <a:srgbClr val="5E356F"/>
              </a:buClr>
            </a:pPr>
            <a:r>
              <a:rPr lang="nl-NL" sz="2400" dirty="0">
                <a:solidFill>
                  <a:prstClr val="black"/>
                </a:solidFill>
              </a:rPr>
              <a:t>Welkom en verwachtingen workshop</a:t>
            </a:r>
          </a:p>
          <a:p>
            <a:pPr lvl="0">
              <a:buClr>
                <a:srgbClr val="5E356F"/>
              </a:buClr>
            </a:pPr>
            <a:r>
              <a:rPr lang="nl-NL" sz="2400" dirty="0">
                <a:solidFill>
                  <a:prstClr val="black"/>
                </a:solidFill>
              </a:rPr>
              <a:t>Afspraken in jouw praktijkteam</a:t>
            </a:r>
          </a:p>
          <a:p>
            <a:pPr lvl="0">
              <a:buClr>
                <a:srgbClr val="5E356F"/>
              </a:buClr>
            </a:pPr>
            <a:r>
              <a:rPr lang="nl-NL" sz="2400" dirty="0">
                <a:solidFill>
                  <a:prstClr val="black"/>
                </a:solidFill>
              </a:rPr>
              <a:t>Handreiking ‘Zelfmanagement en beperkte gezondheidsvaardigheden’</a:t>
            </a:r>
          </a:p>
          <a:p>
            <a:pPr lvl="0">
              <a:buClr>
                <a:srgbClr val="5E356F"/>
              </a:buClr>
            </a:pPr>
            <a:r>
              <a:rPr lang="nl-NL" sz="2400" dirty="0">
                <a:solidFill>
                  <a:prstClr val="black"/>
                </a:solidFill>
              </a:rPr>
              <a:t>Ervaringen en inzichten uit vier praktijken</a:t>
            </a:r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0828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8D37E0-95D0-4BB0-836E-B16C44E6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3600" dirty="0"/>
              <a:t>Verwachtingen workshop</a:t>
            </a:r>
          </a:p>
        </p:txBody>
      </p:sp>
    </p:spTree>
    <p:extLst>
      <p:ext uri="{BB962C8B-B14F-4D97-AF65-F5344CB8AC3E}">
        <p14:creationId xmlns:p14="http://schemas.microsoft.com/office/powerpoint/2010/main" val="4636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in praktijkteam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8D37E0-95D0-4BB0-836E-B16C44E6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1412776"/>
            <a:ext cx="7380440" cy="4506936"/>
          </a:xfrm>
        </p:spPr>
        <p:txBody>
          <a:bodyPr/>
          <a:lstStyle/>
          <a:p>
            <a:pPr marL="0" lvl="0" indent="0">
              <a:buClr>
                <a:srgbClr val="5E356F"/>
              </a:buClr>
              <a:buNone/>
            </a:pPr>
            <a:r>
              <a:rPr lang="nl-NL" sz="2400" dirty="0">
                <a:solidFill>
                  <a:prstClr val="black"/>
                </a:solidFill>
              </a:rPr>
              <a:t>Vorm een groep van 3-4 personen en beantwoord de volgende vragen:</a:t>
            </a:r>
          </a:p>
          <a:p>
            <a:pPr marL="0" lvl="0" indent="0">
              <a:buClr>
                <a:srgbClr val="5E356F"/>
              </a:buClr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342900" lvl="0" indent="-342900">
              <a:buClr>
                <a:srgbClr val="5E356F"/>
              </a:buClr>
              <a:buFont typeface="+mj-lt"/>
              <a:buAutoNum type="arabicPeriod"/>
            </a:pPr>
            <a:r>
              <a:rPr lang="nl-NL" sz="2400" dirty="0">
                <a:solidFill>
                  <a:prstClr val="black"/>
                </a:solidFill>
              </a:rPr>
              <a:t>Wat zijn jullie ervaringen met mensen met beperkte gezondheidsvaardigheden? Noteer de drie belangrijkste ervaringen op één post-it.</a:t>
            </a:r>
          </a:p>
          <a:p>
            <a:pPr marL="342900" lvl="0" indent="-342900">
              <a:buClr>
                <a:srgbClr val="5E356F"/>
              </a:buClr>
              <a:buFont typeface="+mj-lt"/>
              <a:buAutoNum type="arabicPeriod"/>
            </a:pPr>
            <a:r>
              <a:rPr lang="nl-NL" sz="2400" dirty="0">
                <a:solidFill>
                  <a:prstClr val="black"/>
                </a:solidFill>
              </a:rPr>
              <a:t>Welke afspraken hebben jullie gemaakt over hoe jullie mensen met beperkte gezondheidsvaardigheden ondersteunen? Noteer elke afspraak op één post-it.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605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4" name="Groep 4 (JU-Free)"/>
          <p:cNvGrpSpPr>
            <a:grpSpLocks noChangeAspect="1"/>
          </p:cNvGrpSpPr>
          <p:nvPr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5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 (JU-Free)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nl-NL" dirty="0"/>
              <a:t>Handreiking ‘Zelfmanagement en beperkte gezondheidsvaardigheden’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775916"/>
            <a:ext cx="1691460" cy="16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handreiking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226" y="1735456"/>
            <a:ext cx="3126295" cy="47147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521" y="1366591"/>
            <a:ext cx="5645385" cy="4913802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3635896" y="1586148"/>
            <a:ext cx="53080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Literatuuronderzoek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Gesprekken doelgroep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Vragenlijst 5 huisartspraktijken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Workshops (3) met huisartspraktijken en wijkverpleegkundigen: inhoud + vorm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Versie 1 naar: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Vier huisartspraktijken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Alliantie Gezondheidsvaardigheden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Werkgroep Diversiteit en Global Health (NHG)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Versie 2 naar meeleesgroep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2000" b="1" kern="0" dirty="0"/>
              <a:t>Versie 2 testen in 4 praktijken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Definitieve versie in dec ‘18 gereed!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15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68" y="185159"/>
            <a:ext cx="4392488" cy="635525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C8B79F3-86CD-49DC-B2FD-455761006DED}"/>
              </a:ext>
            </a:extLst>
          </p:cNvPr>
          <p:cNvSpPr txBox="1"/>
          <p:nvPr/>
        </p:nvSpPr>
        <p:spPr>
          <a:xfrm>
            <a:off x="6084168" y="476672"/>
            <a:ext cx="280831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dirty="0"/>
              <a:t>Kijk op:</a:t>
            </a:r>
          </a:p>
          <a:p>
            <a:pPr>
              <a:lnSpc>
                <a:spcPct val="120000"/>
              </a:lnSpc>
            </a:pPr>
            <a:r>
              <a:rPr lang="nl-NL" dirty="0"/>
              <a:t>www.zorgvoorbeter.nl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CA6DE014-F5FA-419A-8FEB-F4A23EDCC7E8}"/>
              </a:ext>
            </a:extLst>
          </p:cNvPr>
          <p:cNvSpPr txBox="1"/>
          <p:nvPr/>
        </p:nvSpPr>
        <p:spPr>
          <a:xfrm>
            <a:off x="6084167" y="2132856"/>
            <a:ext cx="267607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dirty="0"/>
              <a:t>Per stap: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dirty="0"/>
              <a:t>Tips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dirty="0"/>
              <a:t>Tools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dirty="0"/>
              <a:t>Achtergrondinformatie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nl-NL" dirty="0"/>
              <a:t>En einde 2018 een geüpdatete versie met: voorbeelden, dilemma’s en oplossingen uit de vier praktijken !</a:t>
            </a:r>
          </a:p>
        </p:txBody>
      </p:sp>
    </p:spTree>
    <p:extLst>
      <p:ext uri="{BB962C8B-B14F-4D97-AF65-F5344CB8AC3E}">
        <p14:creationId xmlns:p14="http://schemas.microsoft.com/office/powerpoint/2010/main" val="16768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4" name="Groep 4 (JU-Free)"/>
          <p:cNvGrpSpPr>
            <a:grpSpLocks noChangeAspect="1"/>
          </p:cNvGrpSpPr>
          <p:nvPr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5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 (JU-Free)"/>
          <p:cNvSpPr>
            <a:spLocks noGrp="1"/>
          </p:cNvSpPr>
          <p:nvPr>
            <p:ph type="title"/>
          </p:nvPr>
        </p:nvSpPr>
        <p:spPr bwMode="gray">
          <a:xfrm>
            <a:off x="2538564" y="2423434"/>
            <a:ext cx="6605436" cy="735530"/>
          </a:xfrm>
        </p:spPr>
        <p:txBody>
          <a:bodyPr/>
          <a:lstStyle/>
          <a:p>
            <a:r>
              <a:rPr lang="nl-NL" dirty="0"/>
              <a:t>Project ‘Laaggeletterdheid is van gewicht – de huisarts helpt’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03" y="4737100"/>
            <a:ext cx="1656184" cy="9529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80" y="3861048"/>
            <a:ext cx="2088232" cy="21931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153" y="3717032"/>
            <a:ext cx="1514475" cy="8572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935" y="1130234"/>
            <a:ext cx="1914525" cy="107632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8"/>
          <a:srcRect t="22581" r="71062" b="17735"/>
          <a:stretch/>
        </p:blipFill>
        <p:spPr>
          <a:xfrm>
            <a:off x="4435446" y="174034"/>
            <a:ext cx="2025890" cy="108012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04197"/>
            <a:ext cx="23336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Select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598488" cy="4719260"/>
          </a:xfrm>
          <a:prstGeom prst="rect">
            <a:avLst/>
          </a:prstGeom>
        </p:spPr>
      </p:pic>
      <p:sp>
        <p:nvSpPr>
          <p:cNvPr id="17" name="Rechthoek 16 (JU-Free)"/>
          <p:cNvSpPr>
            <a:spLocks/>
          </p:cNvSpPr>
          <p:nvPr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4" name="Rechthoek 13 (JU-Free)"/>
          <p:cNvSpPr>
            <a:spLocks/>
          </p:cNvSpPr>
          <p:nvPr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grpSp>
        <p:nvGrpSpPr>
          <p:cNvPr id="22" name="Groep 111 (JU-Free)"/>
          <p:cNvGrpSpPr>
            <a:grpSpLocks/>
          </p:cNvGrpSpPr>
          <p:nvPr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23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5" name="Titel 14"/>
          <p:cNvSpPr>
            <a:spLocks noGrp="1" noRot="1" noMove="1" noResize="1" noEditPoint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willen we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Leidt ondersteuning van zelfmanagement-op-maat tot:</a:t>
            </a:r>
          </a:p>
          <a:p>
            <a:pPr lvl="2"/>
            <a:r>
              <a:rPr lang="nl-NL" dirty="0"/>
              <a:t>meer </a:t>
            </a:r>
            <a:r>
              <a:rPr lang="nl-NL" dirty="0" err="1"/>
              <a:t>self-efficacy</a:t>
            </a:r>
            <a:r>
              <a:rPr lang="nl-NL" dirty="0"/>
              <a:t> en zelfmanagementvaardigheden</a:t>
            </a:r>
          </a:p>
          <a:p>
            <a:pPr lvl="2"/>
            <a:r>
              <a:rPr lang="nl-NL" dirty="0"/>
              <a:t>een toename van bewegen</a:t>
            </a:r>
          </a:p>
          <a:p>
            <a:pPr lvl="2"/>
            <a:r>
              <a:rPr lang="nl-NL" dirty="0"/>
              <a:t>afname van de BMI</a:t>
            </a:r>
          </a:p>
          <a:p>
            <a:pPr lvl="2"/>
            <a:r>
              <a:rPr lang="nl-NL" dirty="0"/>
              <a:t>betere ervaren gezondheid </a:t>
            </a:r>
          </a:p>
          <a:p>
            <a:pPr marL="342900" lvl="0" indent="-342900">
              <a:buFont typeface="+mj-lt"/>
              <a:buAutoNum type="arabicPeriod"/>
            </a:pPr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Aanpassingen in de praktijk: </a:t>
            </a:r>
          </a:p>
          <a:p>
            <a:pPr marL="717850" lvl="2" indent="-285750"/>
            <a:r>
              <a:rPr lang="nl-NL" dirty="0"/>
              <a:t>herkennen laaggeletterden</a:t>
            </a:r>
          </a:p>
          <a:p>
            <a:pPr marL="717850" lvl="2" indent="-285750"/>
            <a:r>
              <a:rPr lang="nl-NL" dirty="0"/>
              <a:t>inzet tools voor laaggeletterden</a:t>
            </a:r>
          </a:p>
          <a:p>
            <a:pPr marL="717850" lvl="2" indent="-285750"/>
            <a:r>
              <a:rPr lang="nl-NL" dirty="0"/>
              <a:t>opstellen doel en actieplan met laaggeletterden </a:t>
            </a:r>
          </a:p>
          <a:p>
            <a:pPr marL="717850" lvl="2" indent="-285750"/>
            <a:r>
              <a:rPr lang="nl-NL" dirty="0"/>
              <a:t>samenwerken met laaggeletterden </a:t>
            </a:r>
          </a:p>
          <a:p>
            <a:pPr marL="501850" lvl="1" indent="-285750"/>
            <a:endParaRPr lang="nl-NL" dirty="0"/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Succes- en belemmerende factoren van de handreiking?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45" y="2587063"/>
            <a:ext cx="1596399" cy="15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5039"/>
      </p:ext>
    </p:extLst>
  </p:cSld>
  <p:clrMapOvr>
    <a:masterClrMapping/>
  </p:clrMapOvr>
</p:sld>
</file>

<file path=ppt/theme/theme1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xmlns="" name="Presentatie (variabel) Vilans.potx" id="{290918A7-DDDE-4559-871F-1C6B5531965A}" vid="{D6291AC1-C2D0-4262-AA32-3528908AE3E2}"/>
    </a:ext>
  </a:extLst>
</a:theme>
</file>

<file path=ppt/theme/theme2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Aanpasbare ppt (variabel)</Template>
  <TotalTime>339</TotalTime>
  <Words>716</Words>
  <Application>Microsoft Office PowerPoint</Application>
  <PresentationFormat>Diavoorstelling (4:3)</PresentationFormat>
  <Paragraphs>123</Paragraphs>
  <Slides>19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Vilans</vt:lpstr>
      <vt:lpstr>PowerPoint-presentatie</vt:lpstr>
      <vt:lpstr>Opbouw </vt:lpstr>
      <vt:lpstr>PowerPoint-presentatie</vt:lpstr>
      <vt:lpstr>Afspraken in praktijkteam</vt:lpstr>
      <vt:lpstr>Handreiking ‘Zelfmanagement en beperkte gezondheidsvaardigheden’</vt:lpstr>
      <vt:lpstr>Ontwikkeling handreiking</vt:lpstr>
      <vt:lpstr>PowerPoint-presentatie</vt:lpstr>
      <vt:lpstr>Project ‘Laaggeletterdheid is van gewicht – de huisarts helpt’</vt:lpstr>
      <vt:lpstr>Wat willen we leren?</vt:lpstr>
      <vt:lpstr>Ervaringen en inzichten uit 4 praktijken</vt:lpstr>
      <vt:lpstr>Belangrijke lessen van de projectleider</vt:lpstr>
      <vt:lpstr>Belangrijke lessen van laaggeletterden</vt:lpstr>
      <vt:lpstr>PowerPoint-presentatie</vt:lpstr>
      <vt:lpstr>Belangrijke inzichten zorgverleners </vt:lpstr>
      <vt:lpstr>PowerPoint-presentatie</vt:lpstr>
      <vt:lpstr>Misschien wel de belangrijkste les …</vt:lpstr>
      <vt:lpstr>PowerPoint-presentatie</vt:lpstr>
      <vt:lpstr>PowerPoint-presentatie</vt:lpstr>
      <vt:lpstr>Dank voor jullie aandacht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Engels, Jeanny</dc:creator>
  <dc:description>Sjabloonversie: 2.5 - 2 december 2016
Sjablonen: www.joulesunlimited.nl</dc:description>
  <cp:lastModifiedBy>Nelleke Wouters</cp:lastModifiedBy>
  <cp:revision>30</cp:revision>
  <dcterms:created xsi:type="dcterms:W3CDTF">2017-06-26T16:31:29Z</dcterms:created>
  <dcterms:modified xsi:type="dcterms:W3CDTF">2018-04-13T10:00:07Z</dcterms:modified>
</cp:coreProperties>
</file>