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 id="2147484132" r:id="rId2"/>
  </p:sldMasterIdLst>
  <p:notesMasterIdLst>
    <p:notesMasterId r:id="rId52"/>
  </p:notesMasterIdLst>
  <p:handoutMasterIdLst>
    <p:handoutMasterId r:id="rId53"/>
  </p:handoutMasterIdLst>
  <p:sldIdLst>
    <p:sldId id="424" r:id="rId3"/>
    <p:sldId id="495" r:id="rId4"/>
    <p:sldId id="443" r:id="rId5"/>
    <p:sldId id="525" r:id="rId6"/>
    <p:sldId id="527" r:id="rId7"/>
    <p:sldId id="519" r:id="rId8"/>
    <p:sldId id="531" r:id="rId9"/>
    <p:sldId id="543" r:id="rId10"/>
    <p:sldId id="548" r:id="rId11"/>
    <p:sldId id="549" r:id="rId12"/>
    <p:sldId id="550" r:id="rId13"/>
    <p:sldId id="551" r:id="rId14"/>
    <p:sldId id="552" r:id="rId15"/>
    <p:sldId id="553" r:id="rId16"/>
    <p:sldId id="554" r:id="rId17"/>
    <p:sldId id="555" r:id="rId18"/>
    <p:sldId id="556" r:id="rId19"/>
    <p:sldId id="557" r:id="rId20"/>
    <p:sldId id="558" r:id="rId21"/>
    <p:sldId id="559" r:id="rId22"/>
    <p:sldId id="560" r:id="rId23"/>
    <p:sldId id="561" r:id="rId24"/>
    <p:sldId id="562" r:id="rId25"/>
    <p:sldId id="563" r:id="rId26"/>
    <p:sldId id="564" r:id="rId27"/>
    <p:sldId id="565" r:id="rId28"/>
    <p:sldId id="566" r:id="rId29"/>
    <p:sldId id="567" r:id="rId30"/>
    <p:sldId id="568" r:id="rId31"/>
    <p:sldId id="569" r:id="rId32"/>
    <p:sldId id="570" r:id="rId33"/>
    <p:sldId id="571" r:id="rId34"/>
    <p:sldId id="572" r:id="rId35"/>
    <p:sldId id="573" r:id="rId36"/>
    <p:sldId id="574" r:id="rId37"/>
    <p:sldId id="575" r:id="rId38"/>
    <p:sldId id="576" r:id="rId39"/>
    <p:sldId id="577" r:id="rId40"/>
    <p:sldId id="578" r:id="rId41"/>
    <p:sldId id="579" r:id="rId42"/>
    <p:sldId id="580" r:id="rId43"/>
    <p:sldId id="581" r:id="rId44"/>
    <p:sldId id="544" r:id="rId45"/>
    <p:sldId id="537" r:id="rId46"/>
    <p:sldId id="582" r:id="rId47"/>
    <p:sldId id="545" r:id="rId48"/>
    <p:sldId id="583" r:id="rId49"/>
    <p:sldId id="546" r:id="rId50"/>
    <p:sldId id="547" r:id="rId51"/>
  </p:sldIdLst>
  <p:sldSz cx="9144000" cy="6858000" type="screen4x3"/>
  <p:notesSz cx="6888163" cy="10020300"/>
  <p:defaultTextStyle>
    <a:defPPr>
      <a:defRPr lang="nl-NL"/>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Standaardsectie" id="{988C9417-A6CD-4318-ADC9-3CEA6425DC8F}">
          <p14:sldIdLst>
            <p14:sldId id="424"/>
            <p14:sldId id="495"/>
            <p14:sldId id="443"/>
            <p14:sldId id="525"/>
            <p14:sldId id="527"/>
            <p14:sldId id="519"/>
            <p14:sldId id="531"/>
            <p14:sldId id="543"/>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44"/>
            <p14:sldId id="537"/>
            <p14:sldId id="582"/>
            <p14:sldId id="545"/>
            <p14:sldId id="583"/>
            <p14:sldId id="546"/>
            <p14:sldId id="547"/>
          </p14:sldIdLst>
        </p14:section>
      </p14:sectionLst>
    </p:ext>
    <p:ext uri="{EFAFB233-063F-42B5-8137-9DF3F51BA10A}">
      <p15:sldGuideLst xmlns:p15="http://schemas.microsoft.com/office/powerpoint/2012/main" xmlns="">
        <p15:guide id="1" orient="horz" pos="1013">
          <p15:clr>
            <a:srgbClr val="A4A3A4"/>
          </p15:clr>
        </p15:guide>
        <p15:guide id="2" orient="horz" pos="3871">
          <p15:clr>
            <a:srgbClr val="A4A3A4"/>
          </p15:clr>
        </p15:guide>
        <p15:guide id="3" pos="2880">
          <p15:clr>
            <a:srgbClr val="A4A3A4"/>
          </p15:clr>
        </p15:guide>
        <p15:guide id="4" pos="310">
          <p15:clr>
            <a:srgbClr val="A4A3A4"/>
          </p15:clr>
        </p15:guide>
        <p15:guide id="5" pos="5498">
          <p15:clr>
            <a:srgbClr val="A4A3A4"/>
          </p15:clr>
        </p15:guide>
      </p15:sldGuideLst>
    </p:ext>
    <p:ext uri="{2D200454-40CA-4A62-9FC3-DE9A4176ACB9}">
      <p15:notesGuideLst xmlns:p15="http://schemas.microsoft.com/office/powerpoint/2012/main" xmlns="">
        <p15:guide id="1" orient="horz" pos="3157"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1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32" autoAdjust="0"/>
    <p:restoredTop sz="74865" autoAdjust="0"/>
  </p:normalViewPr>
  <p:slideViewPr>
    <p:cSldViewPr>
      <p:cViewPr>
        <p:scale>
          <a:sx n="89" d="100"/>
          <a:sy n="89" d="100"/>
        </p:scale>
        <p:origin x="-1560" y="-72"/>
      </p:cViewPr>
      <p:guideLst>
        <p:guide orient="horz" pos="1013"/>
        <p:guide orient="horz" pos="3871"/>
        <p:guide pos="2880"/>
        <p:guide pos="310"/>
        <p:guide pos="5498"/>
      </p:guideLst>
    </p:cSldViewPr>
  </p:slideViewPr>
  <p:outlineViewPr>
    <p:cViewPr>
      <p:scale>
        <a:sx n="33" d="100"/>
        <a:sy n="33" d="100"/>
      </p:scale>
      <p:origin x="0" y="288"/>
    </p:cViewPr>
  </p:outlineViewPr>
  <p:notesTextViewPr>
    <p:cViewPr>
      <p:scale>
        <a:sx n="100" d="100"/>
        <a:sy n="100" d="100"/>
      </p:scale>
      <p:origin x="0" y="0"/>
    </p:cViewPr>
  </p:notesTextViewPr>
  <p:sorterViewPr>
    <p:cViewPr>
      <p:scale>
        <a:sx n="87" d="100"/>
        <a:sy n="87" d="100"/>
      </p:scale>
      <p:origin x="0" y="-3492"/>
    </p:cViewPr>
  </p:sorterViewPr>
  <p:notesViewPr>
    <p:cSldViewPr>
      <p:cViewPr varScale="1">
        <p:scale>
          <a:sx n="62" d="100"/>
          <a:sy n="62" d="100"/>
        </p:scale>
        <p:origin x="-2626" y="-82"/>
      </p:cViewPr>
      <p:guideLst>
        <p:guide orient="horz" pos="3157"/>
        <p:guide pos="2170"/>
      </p:guideLst>
    </p:cSldViewPr>
  </p:notesViewPr>
  <p:gridSpacing cx="90012" cy="90012"/>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0" cy="501015"/>
          </a:xfrm>
          <a:prstGeom prst="rect">
            <a:avLst/>
          </a:prstGeom>
        </p:spPr>
        <p:txBody>
          <a:bodyPr vert="horz" lIns="93159" tIns="46580" rIns="93159" bIns="46580" rtlCol="0"/>
          <a:lstStyle>
            <a:lvl1pPr algn="l" eaLnBrk="1" fontAlgn="auto" hangingPunct="1">
              <a:spcBef>
                <a:spcPts val="0"/>
              </a:spcBef>
              <a:spcAft>
                <a:spcPts val="0"/>
              </a:spcAft>
              <a:defRPr sz="1200">
                <a:latin typeface="+mn-lt"/>
                <a:ea typeface="+mn-ea"/>
                <a:cs typeface="+mn-cs"/>
              </a:defRPr>
            </a:lvl1pPr>
          </a:lstStyle>
          <a:p>
            <a:pPr>
              <a:defRPr/>
            </a:pPr>
            <a:endParaRPr lang="nl-NL"/>
          </a:p>
        </p:txBody>
      </p:sp>
      <p:sp>
        <p:nvSpPr>
          <p:cNvPr id="3" name="Tijdelijke aanduiding voor datum 2"/>
          <p:cNvSpPr>
            <a:spLocks noGrp="1"/>
          </p:cNvSpPr>
          <p:nvPr>
            <p:ph type="dt" sz="quarter" idx="1"/>
          </p:nvPr>
        </p:nvSpPr>
        <p:spPr>
          <a:xfrm>
            <a:off x="3901699" y="0"/>
            <a:ext cx="2984870" cy="501015"/>
          </a:xfrm>
          <a:prstGeom prst="rect">
            <a:avLst/>
          </a:prstGeom>
        </p:spPr>
        <p:txBody>
          <a:bodyPr vert="horz" wrap="square" lIns="93159" tIns="46580" rIns="93159" bIns="46580" numCol="1" anchor="t" anchorCtr="0" compatLnSpc="1">
            <a:prstTxWarp prst="textNoShape">
              <a:avLst/>
            </a:prstTxWarp>
          </a:bodyPr>
          <a:lstStyle>
            <a:lvl1pPr algn="r" eaLnBrk="1" hangingPunct="1">
              <a:defRPr sz="1200">
                <a:cs typeface="Arial" panose="020B0604020202020204" pitchFamily="34" charset="0"/>
              </a:defRPr>
            </a:lvl1pPr>
          </a:lstStyle>
          <a:p>
            <a:pPr>
              <a:defRPr/>
            </a:pPr>
            <a:fld id="{FB6AD84F-BD9E-469A-BCFF-994FCD0888B6}" type="datetimeFigureOut">
              <a:rPr lang="nl-NL" altLang="en-US"/>
              <a:pPr>
                <a:defRPr/>
              </a:pPr>
              <a:t>18-4-2018</a:t>
            </a:fld>
            <a:endParaRPr lang="nl-NL" altLang="en-US"/>
          </a:p>
        </p:txBody>
      </p:sp>
      <p:sp>
        <p:nvSpPr>
          <p:cNvPr id="4" name="Tijdelijke aanduiding voor voettekst 3"/>
          <p:cNvSpPr>
            <a:spLocks noGrp="1"/>
          </p:cNvSpPr>
          <p:nvPr>
            <p:ph type="ftr" sz="quarter" idx="2"/>
          </p:nvPr>
        </p:nvSpPr>
        <p:spPr>
          <a:xfrm>
            <a:off x="0" y="9517546"/>
            <a:ext cx="2984870" cy="501015"/>
          </a:xfrm>
          <a:prstGeom prst="rect">
            <a:avLst/>
          </a:prstGeom>
        </p:spPr>
        <p:txBody>
          <a:bodyPr vert="horz" lIns="93159" tIns="46580" rIns="93159" bIns="46580" rtlCol="0" anchor="b"/>
          <a:lstStyle>
            <a:lvl1pPr algn="l" eaLnBrk="1" fontAlgn="auto" hangingPunct="1">
              <a:spcBef>
                <a:spcPts val="0"/>
              </a:spcBef>
              <a:spcAft>
                <a:spcPts val="0"/>
              </a:spcAft>
              <a:defRPr sz="1200">
                <a:latin typeface="+mn-lt"/>
                <a:ea typeface="+mn-ea"/>
                <a:cs typeface="+mn-cs"/>
              </a:defRPr>
            </a:lvl1pPr>
          </a:lstStyle>
          <a:p>
            <a:pPr>
              <a:defRPr/>
            </a:pPr>
            <a:endParaRPr lang="nl-NL"/>
          </a:p>
        </p:txBody>
      </p:sp>
      <p:sp>
        <p:nvSpPr>
          <p:cNvPr id="5" name="Tijdelijke aanduiding voor dianummer 4"/>
          <p:cNvSpPr>
            <a:spLocks noGrp="1"/>
          </p:cNvSpPr>
          <p:nvPr>
            <p:ph type="sldNum" sz="quarter" idx="3"/>
          </p:nvPr>
        </p:nvSpPr>
        <p:spPr>
          <a:xfrm>
            <a:off x="3901699" y="9517546"/>
            <a:ext cx="2984870" cy="501015"/>
          </a:xfrm>
          <a:prstGeom prst="rect">
            <a:avLst/>
          </a:prstGeom>
        </p:spPr>
        <p:txBody>
          <a:bodyPr vert="horz" wrap="square" lIns="93159" tIns="46580" rIns="93159" bIns="46580" numCol="1" anchor="b" anchorCtr="0" compatLnSpc="1">
            <a:prstTxWarp prst="textNoShape">
              <a:avLst/>
            </a:prstTxWarp>
          </a:bodyPr>
          <a:lstStyle>
            <a:lvl1pPr algn="r" eaLnBrk="1" hangingPunct="1">
              <a:defRPr sz="1200" smtClean="0">
                <a:cs typeface="Arial" panose="020B0604020202020204" pitchFamily="34" charset="0"/>
              </a:defRPr>
            </a:lvl1pPr>
          </a:lstStyle>
          <a:p>
            <a:pPr>
              <a:defRPr/>
            </a:pPr>
            <a:fld id="{7FFB37F5-5652-4081-A198-133EEC453B86}" type="slidenum">
              <a:rPr lang="nl-NL" altLang="en-US"/>
              <a:pPr>
                <a:defRPr/>
              </a:pPr>
              <a:t>‹nr.›</a:t>
            </a:fld>
            <a:endParaRPr lang="nl-NL" altLang="en-US"/>
          </a:p>
        </p:txBody>
      </p:sp>
    </p:spTree>
    <p:extLst>
      <p:ext uri="{BB962C8B-B14F-4D97-AF65-F5344CB8AC3E}">
        <p14:creationId xmlns:p14="http://schemas.microsoft.com/office/powerpoint/2010/main" val="1814938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0" cy="501015"/>
          </a:xfrm>
          <a:prstGeom prst="rect">
            <a:avLst/>
          </a:prstGeom>
        </p:spPr>
        <p:txBody>
          <a:bodyPr vert="horz" lIns="93159" tIns="46580" rIns="93159" bIns="46580" rtlCol="0"/>
          <a:lstStyle>
            <a:lvl1pPr algn="l" eaLnBrk="1" fontAlgn="auto" hangingPunct="1">
              <a:spcBef>
                <a:spcPts val="0"/>
              </a:spcBef>
              <a:spcAft>
                <a:spcPts val="0"/>
              </a:spcAft>
              <a:defRPr sz="1200">
                <a:latin typeface="+mn-lt"/>
                <a:ea typeface="+mn-ea"/>
                <a:cs typeface="+mn-cs"/>
              </a:defRPr>
            </a:lvl1pPr>
          </a:lstStyle>
          <a:p>
            <a:pPr>
              <a:defRPr/>
            </a:pPr>
            <a:endParaRPr lang="nl-NL"/>
          </a:p>
        </p:txBody>
      </p:sp>
      <p:sp>
        <p:nvSpPr>
          <p:cNvPr id="3" name="Tijdelijke aanduiding voor datum 2"/>
          <p:cNvSpPr>
            <a:spLocks noGrp="1"/>
          </p:cNvSpPr>
          <p:nvPr>
            <p:ph type="dt" idx="1"/>
          </p:nvPr>
        </p:nvSpPr>
        <p:spPr>
          <a:xfrm>
            <a:off x="3901699" y="0"/>
            <a:ext cx="2984870" cy="501015"/>
          </a:xfrm>
          <a:prstGeom prst="rect">
            <a:avLst/>
          </a:prstGeom>
        </p:spPr>
        <p:txBody>
          <a:bodyPr vert="horz" wrap="square" lIns="93159" tIns="46580" rIns="93159" bIns="46580" numCol="1" anchor="t" anchorCtr="0" compatLnSpc="1">
            <a:prstTxWarp prst="textNoShape">
              <a:avLst/>
            </a:prstTxWarp>
          </a:bodyPr>
          <a:lstStyle>
            <a:lvl1pPr algn="r" eaLnBrk="1" hangingPunct="1">
              <a:defRPr sz="1200">
                <a:cs typeface="Arial" panose="020B0604020202020204" pitchFamily="34" charset="0"/>
              </a:defRPr>
            </a:lvl1pPr>
          </a:lstStyle>
          <a:p>
            <a:pPr>
              <a:defRPr/>
            </a:pPr>
            <a:fld id="{842D8AAE-3CD0-4DBF-9B4D-41A34BC1BE3C}" type="datetimeFigureOut">
              <a:rPr lang="nl-NL" altLang="en-US"/>
              <a:pPr>
                <a:defRPr/>
              </a:pPr>
              <a:t>18-4-2018</a:t>
            </a:fld>
            <a:endParaRPr lang="nl-NL" altLang="en-US"/>
          </a:p>
        </p:txBody>
      </p:sp>
      <p:sp>
        <p:nvSpPr>
          <p:cNvPr id="4" name="Tijdelijke aanduiding voor dia-afbeelding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3159" tIns="46580" rIns="93159" bIns="46580" rtlCol="0" anchor="ctr"/>
          <a:lstStyle/>
          <a:p>
            <a:pPr lvl="0"/>
            <a:endParaRPr lang="nl-NL" noProof="0" dirty="0"/>
          </a:p>
        </p:txBody>
      </p:sp>
      <p:sp>
        <p:nvSpPr>
          <p:cNvPr id="5" name="Tijdelijke aanduiding voor notities 4"/>
          <p:cNvSpPr>
            <a:spLocks noGrp="1"/>
          </p:cNvSpPr>
          <p:nvPr>
            <p:ph type="body" sz="quarter" idx="3"/>
          </p:nvPr>
        </p:nvSpPr>
        <p:spPr>
          <a:xfrm>
            <a:off x="688817" y="4759643"/>
            <a:ext cx="5510530" cy="4509135"/>
          </a:xfrm>
          <a:prstGeom prst="rect">
            <a:avLst/>
          </a:prstGeom>
        </p:spPr>
        <p:txBody>
          <a:bodyPr vert="horz" lIns="93159" tIns="46580" rIns="93159" bIns="46580" rtlCol="0">
            <a:normAutofit/>
          </a:bodyPr>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nl-NL" noProof="0"/>
          </a:p>
        </p:txBody>
      </p:sp>
      <p:sp>
        <p:nvSpPr>
          <p:cNvPr id="6" name="Tijdelijke aanduiding voor voettekst 5"/>
          <p:cNvSpPr>
            <a:spLocks noGrp="1"/>
          </p:cNvSpPr>
          <p:nvPr>
            <p:ph type="ftr" sz="quarter" idx="4"/>
          </p:nvPr>
        </p:nvSpPr>
        <p:spPr>
          <a:xfrm>
            <a:off x="0" y="9517546"/>
            <a:ext cx="2984870" cy="501015"/>
          </a:xfrm>
          <a:prstGeom prst="rect">
            <a:avLst/>
          </a:prstGeom>
        </p:spPr>
        <p:txBody>
          <a:bodyPr vert="horz" lIns="93159" tIns="46580" rIns="93159" bIns="46580" rtlCol="0" anchor="b"/>
          <a:lstStyle>
            <a:lvl1pPr algn="l" eaLnBrk="1" fontAlgn="auto" hangingPunct="1">
              <a:spcBef>
                <a:spcPts val="0"/>
              </a:spcBef>
              <a:spcAft>
                <a:spcPts val="0"/>
              </a:spcAft>
              <a:defRPr sz="1200">
                <a:latin typeface="+mn-lt"/>
                <a:ea typeface="+mn-ea"/>
                <a:cs typeface="+mn-cs"/>
              </a:defRPr>
            </a:lvl1pPr>
          </a:lstStyle>
          <a:p>
            <a:pPr>
              <a:defRPr/>
            </a:pPr>
            <a:endParaRPr lang="nl-NL"/>
          </a:p>
        </p:txBody>
      </p:sp>
      <p:sp>
        <p:nvSpPr>
          <p:cNvPr id="7" name="Tijdelijke aanduiding voor dianummer 6"/>
          <p:cNvSpPr>
            <a:spLocks noGrp="1"/>
          </p:cNvSpPr>
          <p:nvPr>
            <p:ph type="sldNum" sz="quarter" idx="5"/>
          </p:nvPr>
        </p:nvSpPr>
        <p:spPr>
          <a:xfrm>
            <a:off x="3901699" y="9517546"/>
            <a:ext cx="2984870" cy="501015"/>
          </a:xfrm>
          <a:prstGeom prst="rect">
            <a:avLst/>
          </a:prstGeom>
        </p:spPr>
        <p:txBody>
          <a:bodyPr vert="horz" wrap="square" lIns="93159" tIns="46580" rIns="93159" bIns="46580" numCol="1" anchor="b" anchorCtr="0" compatLnSpc="1">
            <a:prstTxWarp prst="textNoShape">
              <a:avLst/>
            </a:prstTxWarp>
          </a:bodyPr>
          <a:lstStyle>
            <a:lvl1pPr algn="r" eaLnBrk="1" hangingPunct="1">
              <a:defRPr sz="1200" smtClean="0">
                <a:cs typeface="Arial" panose="020B0604020202020204" pitchFamily="34" charset="0"/>
              </a:defRPr>
            </a:lvl1pPr>
          </a:lstStyle>
          <a:p>
            <a:pPr>
              <a:defRPr/>
            </a:pPr>
            <a:fld id="{B096897F-020A-4485-AB0D-BBACDABB0101}" type="slidenum">
              <a:rPr lang="nl-NL" altLang="en-US"/>
              <a:pPr>
                <a:defRPr/>
              </a:pPr>
              <a:t>‹nr.›</a:t>
            </a:fld>
            <a:endParaRPr lang="nl-NL" altLang="en-US"/>
          </a:p>
        </p:txBody>
      </p:sp>
    </p:spTree>
    <p:extLst>
      <p:ext uri="{BB962C8B-B14F-4D97-AF65-F5344CB8AC3E}">
        <p14:creationId xmlns:p14="http://schemas.microsoft.com/office/powerpoint/2010/main" val="1086640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lezenenschrijven.nl/over-ons/partner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lezenenschrijven.nl/over-ons/begunstigers/begunstiger-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pPr>
              <a:defRPr/>
            </a:pPr>
            <a:fld id="{B096897F-020A-4485-AB0D-BBACDABB0101}" type="slidenum">
              <a:rPr lang="nl-NL" altLang="en-US" smtClean="0"/>
              <a:pPr>
                <a:defRPr/>
              </a:pPr>
              <a:t>1</a:t>
            </a:fld>
            <a:endParaRPr lang="nl-NL" altLang="en-US"/>
          </a:p>
        </p:txBody>
      </p:sp>
    </p:spTree>
    <p:extLst>
      <p:ext uri="{BB962C8B-B14F-4D97-AF65-F5344CB8AC3E}">
        <p14:creationId xmlns:p14="http://schemas.microsoft.com/office/powerpoint/2010/main" val="726809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43</a:t>
            </a:fld>
            <a:endParaRPr lang="nl-NL" dirty="0"/>
          </a:p>
        </p:txBody>
      </p:sp>
    </p:spTree>
    <p:extLst>
      <p:ext uri="{BB962C8B-B14F-4D97-AF65-F5344CB8AC3E}">
        <p14:creationId xmlns:p14="http://schemas.microsoft.com/office/powerpoint/2010/main" val="953137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Uit onderzoek blijkt bijvoorbeeld dat deelnemers zich na een taalcursus van vijf maanden zowel psychisch (53%) als fysiek (39%) beter voelen.</a:t>
            </a:r>
            <a:endParaRPr lang="en-US" dirty="0"/>
          </a:p>
        </p:txBody>
      </p:sp>
      <p:sp>
        <p:nvSpPr>
          <p:cNvPr id="4" name="Tijdelijke aanduiding voor dianummer 3"/>
          <p:cNvSpPr>
            <a:spLocks noGrp="1"/>
          </p:cNvSpPr>
          <p:nvPr>
            <p:ph type="sldNum" sz="quarter" idx="10"/>
          </p:nvPr>
        </p:nvSpPr>
        <p:spPr/>
        <p:txBody>
          <a:bodyPr/>
          <a:lstStyle/>
          <a:p>
            <a:pPr>
              <a:defRPr/>
            </a:pPr>
            <a:fld id="{B096897F-020A-4485-AB0D-BBACDABB0101}" type="slidenum">
              <a:rPr lang="nl-NL" altLang="en-US" smtClean="0"/>
              <a:pPr>
                <a:defRPr/>
              </a:pPr>
              <a:t>44</a:t>
            </a:fld>
            <a:endParaRPr lang="nl-NL" altLang="en-US"/>
          </a:p>
        </p:txBody>
      </p:sp>
    </p:spTree>
    <p:extLst>
      <p:ext uri="{BB962C8B-B14F-4D97-AF65-F5344CB8AC3E}">
        <p14:creationId xmlns:p14="http://schemas.microsoft.com/office/powerpoint/2010/main" val="125430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Blijf aandacht houden voor laaggeletterden zonder migratieachtergrond. Zij zijn minder makkelijk te herkennen en schamen zich vaak voor hun taalachterstand. </a:t>
            </a:r>
          </a:p>
          <a:p>
            <a:r>
              <a:rPr lang="nl-NL" dirty="0" smtClean="0"/>
              <a:t>Organiseer niet alleen activiteiten vóór laaggeletterden, maar vooral ook mét hen. Zet bijvoorbeeld een testpanel op om lesmateriaal of websiteteksten te controleren op leesbaarheid. </a:t>
            </a:r>
          </a:p>
          <a:p>
            <a:r>
              <a:rPr lang="nl-NL" dirty="0" smtClean="0"/>
              <a:t>Werk samen met veel partners. Dat vergroot de kans op succes. Probeer die samenwerking te borgen, zoals in Den Haag met het Taalketenoverleg. Hierin werken verschillende gemeentelijke instanties, welzijnsinstanties, kinderopvang- en onderwijsinstellingen samen om laaggeletterdheid aan te pakken. </a:t>
            </a:r>
          </a:p>
          <a:p>
            <a:r>
              <a:rPr lang="nl-NL" dirty="0" smtClean="0"/>
              <a:t>Verbind taal met gezondheidsvaardigheden door gebruik te maken van scholingsactiviteiten voor laaggeletterden, zoals Voel je goed! en Gezonde Taal!</a:t>
            </a:r>
            <a:endParaRPr lang="en-US" dirty="0"/>
          </a:p>
        </p:txBody>
      </p:sp>
      <p:sp>
        <p:nvSpPr>
          <p:cNvPr id="4" name="Tijdelijke aanduiding voor dianummer 3"/>
          <p:cNvSpPr>
            <a:spLocks noGrp="1"/>
          </p:cNvSpPr>
          <p:nvPr>
            <p:ph type="sldNum" sz="quarter" idx="10"/>
          </p:nvPr>
        </p:nvSpPr>
        <p:spPr/>
        <p:txBody>
          <a:bodyPr/>
          <a:lstStyle/>
          <a:p>
            <a:pPr>
              <a:defRPr/>
            </a:pPr>
            <a:fld id="{B096897F-020A-4485-AB0D-BBACDABB0101}" type="slidenum">
              <a:rPr lang="nl-NL" altLang="en-US" smtClean="0"/>
              <a:pPr>
                <a:defRPr/>
              </a:pPr>
              <a:t>45</a:t>
            </a:fld>
            <a:endParaRPr lang="nl-NL" altLang="en-US"/>
          </a:p>
        </p:txBody>
      </p:sp>
    </p:spTree>
    <p:extLst>
      <p:ext uri="{BB962C8B-B14F-4D97-AF65-F5344CB8AC3E}">
        <p14:creationId xmlns:p14="http://schemas.microsoft.com/office/powerpoint/2010/main" val="2546904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46</a:t>
            </a:fld>
            <a:endParaRPr lang="nl-NL" dirty="0"/>
          </a:p>
        </p:txBody>
      </p:sp>
    </p:spTree>
    <p:extLst>
      <p:ext uri="{BB962C8B-B14F-4D97-AF65-F5344CB8AC3E}">
        <p14:creationId xmlns:p14="http://schemas.microsoft.com/office/powerpoint/2010/main" val="162414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47</a:t>
            </a:fld>
            <a:endParaRPr lang="nl-NL" dirty="0"/>
          </a:p>
        </p:txBody>
      </p:sp>
    </p:spTree>
    <p:extLst>
      <p:ext uri="{BB962C8B-B14F-4D97-AF65-F5344CB8AC3E}">
        <p14:creationId xmlns:p14="http://schemas.microsoft.com/office/powerpoint/2010/main" val="332795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49</a:t>
            </a:fld>
            <a:endParaRPr lang="nl-NL" dirty="0"/>
          </a:p>
        </p:txBody>
      </p:sp>
    </p:spTree>
    <p:extLst>
      <p:ext uri="{BB962C8B-B14F-4D97-AF65-F5344CB8AC3E}">
        <p14:creationId xmlns:p14="http://schemas.microsoft.com/office/powerpoint/2010/main" val="2277848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dirty="0" smtClean="0">
                <a:effectLst/>
              </a:rPr>
              <a:t>Stichting Lezen &amp; Schrijven is op 27 mei 2004 opgericht door H.K.H. Prinses Laurentien der Nederlanden. Hoewel laaggeletterdheid voorkomt bij meer dan 10% van de volwassen bevolking, stond het als maatschappelijk probleem eigenlijk niet op de kaart. De stichting en haar vele </a:t>
            </a:r>
            <a:r>
              <a:rPr lang="nl-NL" dirty="0" smtClean="0">
                <a:effectLst/>
                <a:hlinkClick r:id="rId3"/>
              </a:rPr>
              <a:t>partners </a:t>
            </a:r>
            <a:r>
              <a:rPr lang="nl-NL" dirty="0" smtClean="0">
                <a:effectLst/>
              </a:rPr>
              <a:t>zijn aan de slag gegaan om het taboe rond laaggeletterdheid te doorbreken en het probleem aan te pakken. Dat begon in 2004 met 14 </a:t>
            </a:r>
            <a:r>
              <a:rPr lang="nl-NL" dirty="0" smtClean="0">
                <a:effectLst/>
                <a:hlinkClick r:id="rId4"/>
              </a:rPr>
              <a:t>grondleggers.</a:t>
            </a:r>
            <a:r>
              <a:rPr lang="nl-NL" dirty="0" smtClean="0">
                <a:effectLst/>
              </a:rPr>
              <a:t> Inmiddels zijn er meer dan 900 samenwerkingspartners. In 2014 werd oud-minister Marja van </a:t>
            </a:r>
            <a:r>
              <a:rPr lang="nl-NL" dirty="0" err="1" smtClean="0">
                <a:effectLst/>
              </a:rPr>
              <a:t>Bijsterveldt</a:t>
            </a:r>
            <a:r>
              <a:rPr lang="nl-NL" dirty="0" smtClean="0">
                <a:effectLst/>
              </a:rPr>
              <a:t> voorzitter van de stichting. Prinses Laurentien blijft nauw betrokken als erevoorzitter.</a:t>
            </a:r>
            <a:endParaRPr lang="en-US" altLang="en-US" dirty="0" smtClean="0"/>
          </a:p>
        </p:txBody>
      </p:sp>
      <p:sp>
        <p:nvSpPr>
          <p:cNvPr id="4" name="Tijdelijke aanduiding voor dianummer 3"/>
          <p:cNvSpPr>
            <a:spLocks noGrp="1"/>
          </p:cNvSpPr>
          <p:nvPr>
            <p:ph type="sldNum" sz="quarter" idx="5"/>
          </p:nvPr>
        </p:nvSpPr>
        <p:spPr/>
        <p:txBody>
          <a:bodyPr/>
          <a:lstStyle/>
          <a:p>
            <a:pPr>
              <a:defRPr/>
            </a:pPr>
            <a:fld id="{58FBB9E4-6CAD-4466-B1F6-E524E4AAA71E}" type="slidenum">
              <a:rPr lang="nl-NL" smtClean="0"/>
              <a:pPr>
                <a:defRPr/>
              </a:pPr>
              <a:t>2</a:t>
            </a:fld>
            <a:endParaRPr lang="nl-NL" dirty="0"/>
          </a:p>
        </p:txBody>
      </p:sp>
    </p:spTree>
    <p:extLst>
      <p:ext uri="{BB962C8B-B14F-4D97-AF65-F5344CB8AC3E}">
        <p14:creationId xmlns:p14="http://schemas.microsoft.com/office/powerpoint/2010/main" val="144453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Tijdelijke aanduiding voor notiti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200" kern="1200" dirty="0" smtClean="0">
                <a:solidFill>
                  <a:schemeClr val="tx1"/>
                </a:solidFill>
                <a:effectLst/>
                <a:latin typeface="+mn-lt"/>
                <a:ea typeface="MS PGothic" panose="020B0600070205080204" pitchFamily="34" charset="-128"/>
                <a:cs typeface="MS PGothic" charset="0"/>
              </a:rPr>
              <a:t> </a:t>
            </a:r>
          </a:p>
          <a:p>
            <a:r>
              <a:rPr lang="nl-NL" sz="1200" kern="1200" dirty="0" smtClean="0">
                <a:solidFill>
                  <a:schemeClr val="tx1"/>
                </a:solidFill>
                <a:effectLst/>
                <a:latin typeface="+mn-lt"/>
                <a:ea typeface="MS PGothic" panose="020B0600070205080204" pitchFamily="34" charset="-128"/>
                <a:cs typeface="MS PGothic" charset="0"/>
              </a:rPr>
              <a:t>We hanteren de volgende definitie van geletterdheid:  </a:t>
            </a:r>
            <a:endParaRPr lang="en-US" sz="1200" kern="1200" dirty="0" smtClean="0">
              <a:solidFill>
                <a:schemeClr val="tx1"/>
              </a:solidFill>
              <a:effectLst/>
              <a:latin typeface="+mn-lt"/>
              <a:ea typeface="MS PGothic" panose="020B0600070205080204" pitchFamily="34" charset="-128"/>
              <a:cs typeface="MS PGothic" charset="0"/>
            </a:endParaRPr>
          </a:p>
          <a:p>
            <a:r>
              <a:rPr lang="nl-NL" sz="1200" i="1" kern="1200" dirty="0" smtClean="0">
                <a:solidFill>
                  <a:schemeClr val="tx1"/>
                </a:solidFill>
                <a:effectLst/>
                <a:latin typeface="+mn-lt"/>
                <a:ea typeface="MS PGothic" panose="020B0600070205080204" pitchFamily="34" charset="-128"/>
                <a:cs typeface="MS PGothic" charset="0"/>
              </a:rPr>
              <a:t>Geletterdheid betreft het zelfstandig kunnen toepassen in het dagelijks leven en in werksituaties van luisteren, spreken, lezen en schrijven, rekenen en digitale vaardigheden. </a:t>
            </a:r>
            <a:endParaRPr lang="en-US" sz="1200" kern="1200" dirty="0" smtClean="0">
              <a:solidFill>
                <a:schemeClr val="tx1"/>
              </a:solidFill>
              <a:effectLst/>
              <a:latin typeface="+mn-lt"/>
              <a:ea typeface="MS PGothic" panose="020B0600070205080204" pitchFamily="34" charset="-128"/>
              <a:cs typeface="MS PGothic" charset="0"/>
            </a:endParaRPr>
          </a:p>
          <a:p>
            <a:r>
              <a:rPr lang="nl-NL" sz="1200" kern="1200" dirty="0" smtClean="0">
                <a:solidFill>
                  <a:schemeClr val="tx1"/>
                </a:solidFill>
                <a:effectLst/>
                <a:latin typeface="+mn-lt"/>
                <a:ea typeface="MS PGothic" panose="020B0600070205080204" pitchFamily="34" charset="-128"/>
                <a:cs typeface="MS PGothic" charset="0"/>
              </a:rPr>
              <a:t>We sluiten aan bij de definitie zoals het kabinet/OCW heeft vastgelegd in het Actieplan Laaggeletterdheid 2012-2015. We kiezen er bewust voor om ons te richten op alle basisvaardigheden, i.p.v. alleen lezen en schrijven. Dit maakt namelijk een effectieve aanpak mogelijk, die gericht is op participatie en sociale inclusie. Voor het behandelen van een aandoening</a:t>
            </a:r>
            <a:r>
              <a:rPr lang="nl-NL" sz="1200" kern="1200" baseline="0" dirty="0" smtClean="0">
                <a:solidFill>
                  <a:schemeClr val="tx1"/>
                </a:solidFill>
                <a:effectLst/>
                <a:latin typeface="+mn-lt"/>
                <a:ea typeface="MS PGothic" panose="020B0600070205080204" pitchFamily="34" charset="-128"/>
                <a:cs typeface="MS PGothic" charset="0"/>
              </a:rPr>
              <a:t> moet een patiënt kunnen communiceren met de arts, een informatiefolder kunnen lezen en begrijpen, in elk geval een basiskennis hebben van bijvoorbeeld inhoudsmaten (max. 5 mg &lt; 1g) en bijv. informatie op de website van de praktijk kunnen opzoeken.</a:t>
            </a:r>
            <a:endParaRPr lang="en-US" sz="1200" kern="1200" dirty="0" smtClean="0">
              <a:solidFill>
                <a:schemeClr val="tx1"/>
              </a:solidFill>
              <a:effectLst/>
              <a:latin typeface="+mn-lt"/>
              <a:ea typeface="MS PGothic" panose="020B0600070205080204" pitchFamily="34" charset="-128"/>
              <a:cs typeface="MS PGothic" charset="0"/>
            </a:endParaRPr>
          </a:p>
          <a:p>
            <a:r>
              <a:rPr lang="nl-NL" sz="1200" kern="1200" dirty="0" smtClean="0">
                <a:solidFill>
                  <a:schemeClr val="tx1"/>
                </a:solidFill>
                <a:effectLst/>
                <a:latin typeface="+mn-lt"/>
                <a:ea typeface="MS PGothic" panose="020B0600070205080204" pitchFamily="34" charset="-128"/>
                <a:cs typeface="MS PGothic" charset="0"/>
              </a:rPr>
              <a:t>Volgens de officiële definitie is iemand laaggeletterd als hij een niveau heeft op of onder 1F, maar wel gealfabetiseerd is. Mensen met een niveau tussen 1F en 2F zijn in de strikte zin niet laaggeletterd, maar zij zijn ook niet voldoende geletterd. Een geletterde volwassene beheerst het minimale niveau van basisvaardigheden om in de Nederlandse maatschappij volwaardig te kunnen functioneren en op de arbeidsmarkt te kunnen participeren. Dat niveau is door de overheid op 2F vastgesteld.   </a:t>
            </a:r>
            <a:endParaRPr lang="en-US" sz="1200" kern="1200" dirty="0" smtClean="0">
              <a:solidFill>
                <a:schemeClr val="tx1"/>
              </a:solidFill>
              <a:effectLst/>
              <a:latin typeface="+mn-lt"/>
              <a:ea typeface="MS PGothic" panose="020B0600070205080204" pitchFamily="34" charset="-128"/>
              <a:cs typeface="MS PGothic" charset="0"/>
            </a:endParaRPr>
          </a:p>
          <a:p>
            <a:pPr eaLnBrk="1" hangingPunct="1">
              <a:spcBef>
                <a:spcPct val="0"/>
              </a:spcBef>
              <a:defRPr/>
            </a:pPr>
            <a:endParaRPr lang="nl-NL" altLang="nl-NL" dirty="0" smtClean="0"/>
          </a:p>
          <a:p>
            <a:pPr eaLnBrk="1" hangingPunct="1">
              <a:spcBef>
                <a:spcPct val="0"/>
              </a:spcBef>
              <a:defRPr/>
            </a:pPr>
            <a:r>
              <a:rPr lang="nl-NL" altLang="nl-NL" dirty="0" smtClean="0"/>
              <a:t>Laaggeletterdheid: ook wel </a:t>
            </a:r>
            <a:r>
              <a:rPr lang="nl-NL" altLang="nl-NL" u="sng" dirty="0" smtClean="0"/>
              <a:t>functioneel</a:t>
            </a:r>
            <a:r>
              <a:rPr lang="nl-NL" altLang="nl-NL" dirty="0" smtClean="0"/>
              <a:t> analfabetisme genoemd</a:t>
            </a:r>
          </a:p>
          <a:p>
            <a:pPr eaLnBrk="1" hangingPunct="1">
              <a:spcBef>
                <a:spcPct val="0"/>
              </a:spcBef>
              <a:defRPr/>
            </a:pPr>
            <a:r>
              <a:rPr lang="nl-NL" altLang="nl-NL" dirty="0" smtClean="0"/>
              <a:t>Laaggeletterdheid is iets anders dan analfabetisme. </a:t>
            </a:r>
          </a:p>
          <a:p>
            <a:pPr eaLnBrk="1" hangingPunct="1">
              <a:spcBef>
                <a:spcPct val="0"/>
              </a:spcBef>
              <a:defRPr/>
            </a:pPr>
            <a:r>
              <a:rPr lang="nl-NL" altLang="nl-NL" dirty="0" smtClean="0"/>
              <a:t>Analfabeten kunnen de letters helemaal niet lezen (zoals wij bijv. geen Chinese karakters kunnen lezen). </a:t>
            </a:r>
          </a:p>
          <a:p>
            <a:pPr eaLnBrk="1" hangingPunct="1">
              <a:spcBef>
                <a:spcPct val="0"/>
              </a:spcBef>
              <a:defRPr/>
            </a:pPr>
            <a:r>
              <a:rPr lang="nl-NL" altLang="nl-NL" dirty="0" smtClean="0"/>
              <a:t>Laaggeletterden kunnen dat wel, maar hebben vervolgens moeite om te begrijpen wat er staat en hebben onvoldoende vaardigheden om de letters te schrijven. </a:t>
            </a:r>
          </a:p>
          <a:p>
            <a:pPr eaLnBrk="1" hangingPunct="1">
              <a:spcBef>
                <a:spcPct val="0"/>
              </a:spcBef>
              <a:defRPr/>
            </a:pPr>
            <a:endParaRPr lang="nl-NL" altLang="nl-NL" dirty="0" smtClean="0"/>
          </a:p>
          <a:p>
            <a:pPr eaLnBrk="1" hangingPunct="1">
              <a:spcBef>
                <a:spcPct val="0"/>
              </a:spcBef>
              <a:defRPr/>
            </a:pPr>
            <a:r>
              <a:rPr lang="nl-NL" altLang="nl-NL" dirty="0" smtClean="0"/>
              <a:t>Laaggeletterden hebben een beperkte woordenschat en daardoor een laag taalniveau, waardoor alle informatieverwerking lastig is. </a:t>
            </a:r>
          </a:p>
          <a:p>
            <a:pPr eaLnBrk="1" hangingPunct="1">
              <a:spcBef>
                <a:spcPct val="0"/>
              </a:spcBef>
              <a:defRPr/>
            </a:pPr>
            <a:r>
              <a:rPr lang="nl-NL" altLang="nl-NL" dirty="0" smtClean="0"/>
              <a:t>Taal- en rekenvaardigheden en probleemoplossend vermogen vormen samen de kernvaardigheden.</a:t>
            </a:r>
          </a:p>
          <a:p>
            <a:pPr eaLnBrk="1" hangingPunct="1">
              <a:spcBef>
                <a:spcPct val="0"/>
              </a:spcBef>
              <a:defRPr/>
            </a:pPr>
            <a:endParaRPr lang="nl-NL" altLang="nl-NL" dirty="0" smtClean="0"/>
          </a:p>
          <a:p>
            <a:pPr>
              <a:defRPr/>
            </a:pPr>
            <a:r>
              <a:rPr lang="nl-NL" dirty="0" smtClean="0"/>
              <a:t>Iemand die laaggeletterd is functioneert onder 1f niveau. Dit wil zeggen onder het niveau eind basisschool. Personen tussen de 1f en 2f functioneren hebben eigenlijk ook nog onvoldoende vaardigheden om goed mee te kunnen doen in de maatschappij.</a:t>
            </a:r>
          </a:p>
          <a:p>
            <a:pPr>
              <a:defRPr/>
            </a:pPr>
            <a:r>
              <a:rPr lang="nl-NL" dirty="0" smtClean="0"/>
              <a:t>Hieronder de nationale niveaus op een rij (achtergrondinformatie):</a:t>
            </a:r>
            <a:br>
              <a:rPr lang="nl-NL" dirty="0" smtClean="0"/>
            </a:br>
            <a:r>
              <a:rPr lang="nl-NL" dirty="0" smtClean="0"/>
              <a:t>1F: basisschoolniveau</a:t>
            </a:r>
            <a:br>
              <a:rPr lang="nl-NL" dirty="0" smtClean="0"/>
            </a:br>
            <a:r>
              <a:rPr lang="nl-NL" dirty="0" smtClean="0"/>
              <a:t>2F: mbo 1,2,3 en vmbo</a:t>
            </a:r>
            <a:br>
              <a:rPr lang="nl-NL" dirty="0" smtClean="0"/>
            </a:br>
            <a:r>
              <a:rPr lang="nl-NL" dirty="0" smtClean="0"/>
              <a:t>3F: mbo 4</a:t>
            </a:r>
            <a:br>
              <a:rPr lang="nl-NL" dirty="0" smtClean="0"/>
            </a:br>
            <a:r>
              <a:rPr lang="nl-NL" dirty="0" smtClean="0"/>
              <a:t>4F: havo</a:t>
            </a:r>
          </a:p>
          <a:p>
            <a:pPr>
              <a:defRPr/>
            </a:pPr>
            <a:r>
              <a:rPr lang="nl-NL" dirty="0" smtClean="0"/>
              <a:t>Naast deze niveaus zijn er ook de internationale niveaus. Van A1, A2, B1, B2, C1 en C2. Deze niveaus worden gebruikt bij bijvoorbeeld een inburgering. A2 niveau is het niveau dat iemand heeft aan het eind van een inburgeringstraject. Bij C2 niveau kun je denken aan hele wetenschappelijke, specifieke teksten. </a:t>
            </a:r>
          </a:p>
          <a:p>
            <a:pPr eaLnBrk="1" hangingPunct="1">
              <a:spcBef>
                <a:spcPct val="0"/>
              </a:spcBef>
              <a:defRPr/>
            </a:pPr>
            <a:endParaRPr lang="nl-NL" altLang="nl-NL" dirty="0" smtClean="0"/>
          </a:p>
          <a:p>
            <a:pPr eaLnBrk="1" hangingPunct="1">
              <a:spcBef>
                <a:spcPct val="0"/>
              </a:spcBef>
              <a:defRPr/>
            </a:pPr>
            <a:endParaRPr lang="nl-NL" altLang="nl-NL" dirty="0" smtClean="0"/>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erdana" panose="020B0604030504040204" pitchFamily="34" charset="0"/>
                <a:ea typeface="MS PGothic" panose="020B0600070205080204" pitchFamily="34" charset="-128"/>
              </a:defRPr>
            </a:lvl1pPr>
            <a:lvl2pPr marL="738188" indent="-284163">
              <a:spcBef>
                <a:spcPct val="30000"/>
              </a:spcBef>
              <a:defRPr sz="1200">
                <a:solidFill>
                  <a:schemeClr val="tx1"/>
                </a:solidFill>
                <a:latin typeface="Verdana" panose="020B0604030504040204" pitchFamily="34" charset="0"/>
                <a:ea typeface="MS PGothic" panose="020B0600070205080204" pitchFamily="34" charset="-128"/>
              </a:defRPr>
            </a:lvl2pPr>
            <a:lvl3pPr marL="1136650" indent="-227013">
              <a:spcBef>
                <a:spcPct val="30000"/>
              </a:spcBef>
              <a:defRPr sz="1200">
                <a:solidFill>
                  <a:schemeClr val="tx1"/>
                </a:solidFill>
                <a:latin typeface="Verdana" panose="020B0604030504040204" pitchFamily="34" charset="0"/>
                <a:ea typeface="MS PGothic" panose="020B0600070205080204" pitchFamily="34" charset="-128"/>
              </a:defRPr>
            </a:lvl3pPr>
            <a:lvl4pPr marL="1592263" indent="-227013">
              <a:spcBef>
                <a:spcPct val="30000"/>
              </a:spcBef>
              <a:defRPr sz="1200">
                <a:solidFill>
                  <a:schemeClr val="tx1"/>
                </a:solidFill>
                <a:latin typeface="Verdana" panose="020B0604030504040204" pitchFamily="34" charset="0"/>
                <a:ea typeface="MS PGothic" panose="020B0600070205080204" pitchFamily="34" charset="-128"/>
              </a:defRPr>
            </a:lvl4pPr>
            <a:lvl5pPr marL="2046288" indent="-227013">
              <a:spcBef>
                <a:spcPct val="30000"/>
              </a:spcBef>
              <a:defRPr sz="1200">
                <a:solidFill>
                  <a:schemeClr val="tx1"/>
                </a:solidFill>
                <a:latin typeface="Verdana" panose="020B0604030504040204" pitchFamily="34" charset="0"/>
                <a:ea typeface="MS PGothic" panose="020B0600070205080204" pitchFamily="34" charset="-128"/>
              </a:defRPr>
            </a:lvl5pPr>
            <a:lvl6pPr marL="2503488" indent="-227013" eaLnBrk="0" fontAlgn="base" hangingPunct="0">
              <a:spcBef>
                <a:spcPct val="30000"/>
              </a:spcBef>
              <a:spcAft>
                <a:spcPct val="0"/>
              </a:spcAft>
              <a:defRPr sz="1200">
                <a:solidFill>
                  <a:schemeClr val="tx1"/>
                </a:solidFill>
                <a:latin typeface="Verdana" panose="020B0604030504040204" pitchFamily="34" charset="0"/>
                <a:ea typeface="MS PGothic" panose="020B0600070205080204" pitchFamily="34" charset="-128"/>
              </a:defRPr>
            </a:lvl6pPr>
            <a:lvl7pPr marL="2960688" indent="-227013" eaLnBrk="0" fontAlgn="base" hangingPunct="0">
              <a:spcBef>
                <a:spcPct val="30000"/>
              </a:spcBef>
              <a:spcAft>
                <a:spcPct val="0"/>
              </a:spcAft>
              <a:defRPr sz="1200">
                <a:solidFill>
                  <a:schemeClr val="tx1"/>
                </a:solidFill>
                <a:latin typeface="Verdana" panose="020B0604030504040204" pitchFamily="34" charset="0"/>
                <a:ea typeface="MS PGothic" panose="020B0600070205080204" pitchFamily="34" charset="-128"/>
              </a:defRPr>
            </a:lvl7pPr>
            <a:lvl8pPr marL="3417888" indent="-227013" eaLnBrk="0" fontAlgn="base" hangingPunct="0">
              <a:spcBef>
                <a:spcPct val="30000"/>
              </a:spcBef>
              <a:spcAft>
                <a:spcPct val="0"/>
              </a:spcAft>
              <a:defRPr sz="1200">
                <a:solidFill>
                  <a:schemeClr val="tx1"/>
                </a:solidFill>
                <a:latin typeface="Verdana" panose="020B0604030504040204" pitchFamily="34" charset="0"/>
                <a:ea typeface="MS PGothic" panose="020B0600070205080204" pitchFamily="34" charset="-128"/>
              </a:defRPr>
            </a:lvl8pPr>
            <a:lvl9pPr marL="3875088" indent="-227013" eaLnBrk="0" fontAlgn="base" hangingPunct="0">
              <a:spcBef>
                <a:spcPct val="30000"/>
              </a:spcBef>
              <a:spcAft>
                <a:spcPct val="0"/>
              </a:spcAft>
              <a:defRPr sz="1200">
                <a:solidFill>
                  <a:schemeClr val="tx1"/>
                </a:solidFill>
                <a:latin typeface="Verdana" panose="020B0604030504040204" pitchFamily="34" charset="0"/>
                <a:ea typeface="MS PGothic" panose="020B0600070205080204" pitchFamily="34" charset="-128"/>
              </a:defRPr>
            </a:lvl9pPr>
          </a:lstStyle>
          <a:p>
            <a:pPr>
              <a:spcBef>
                <a:spcPct val="0"/>
              </a:spcBef>
            </a:pPr>
            <a:fld id="{C90B2746-9083-4058-B872-7ACC30CDBFC8}" type="slidenum">
              <a:rPr lang="nl-NL" altLang="nl-NL" smtClean="0">
                <a:latin typeface="Calibri" panose="020F0502020204030204" pitchFamily="34" charset="0"/>
              </a:rPr>
              <a:pPr>
                <a:spcBef>
                  <a:spcPct val="0"/>
                </a:spcBef>
              </a:pPr>
              <a:t>3</a:t>
            </a:fld>
            <a:endParaRPr lang="nl-NL" altLang="nl-NL" smtClean="0">
              <a:latin typeface="Calibri" panose="020F0502020204030204" pitchFamily="34" charset="0"/>
            </a:endParaRPr>
          </a:p>
        </p:txBody>
      </p:sp>
    </p:spTree>
    <p:extLst>
      <p:ext uri="{BB962C8B-B14F-4D97-AF65-F5344CB8AC3E}">
        <p14:creationId xmlns:p14="http://schemas.microsoft.com/office/powerpoint/2010/main" val="55153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29% van de Nederlanders vanaf 16 jaar heeft lage gezondheidsvaardigheden: moeite met het verkrijgen, begrijpen, beoordelen en toepassen van informatie over gezondheid, ziekte en zorg. </a:t>
            </a:r>
          </a:p>
          <a:p>
            <a:r>
              <a:rPr lang="nl-NL" dirty="0" smtClean="0"/>
              <a:t>Bijna twee derde van deze groep (2,5 miljoen Nederlanders) is laaggeletterd en heeft grote moeite met basisvaardigheden als lezen, schrijven en/of rekenen. Zij hebben vaak ook moeite met het omgaan met een computer. </a:t>
            </a:r>
          </a:p>
          <a:p>
            <a:endParaRPr lang="nl-NL" dirty="0" smtClean="0"/>
          </a:p>
          <a:p>
            <a:r>
              <a:rPr lang="nl-NL" dirty="0" smtClean="0"/>
              <a:t>Naar schatting kost laaggeletterdheid de Nederlandse samenleving bijna een miljard euro per jaar, waarvan 264 miljoen euro aan kosten binnen de gezondheidszorg. Dit komt door meer </a:t>
            </a:r>
            <a:r>
              <a:rPr lang="nl-NL" dirty="0" err="1" smtClean="0"/>
              <a:t>ziekehuisopnamen</a:t>
            </a:r>
            <a:r>
              <a:rPr lang="nl-NL" dirty="0" smtClean="0"/>
              <a:t> en meer huisartsbezoeken (PWC, 2017). Deze cijfers dalen vooralsnog niet. Wel weten we dat het verbeteren van basisvaardigheden een positieve impact heeft. Uit onderzoek blijkt bijvoorbeeld dat deelnemers zich na een taalcursus van vijf maanden zowel psychisch (53%) als fysiek (39%) beter voelen.</a:t>
            </a:r>
          </a:p>
        </p:txBody>
      </p:sp>
      <p:sp>
        <p:nvSpPr>
          <p:cNvPr id="4" name="Tijdelijke aanduiding voor dianummer 3"/>
          <p:cNvSpPr>
            <a:spLocks noGrp="1"/>
          </p:cNvSpPr>
          <p:nvPr>
            <p:ph type="sldNum" sz="quarter" idx="10"/>
          </p:nvPr>
        </p:nvSpPr>
        <p:spPr/>
        <p:txBody>
          <a:bodyPr/>
          <a:lstStyle/>
          <a:p>
            <a:fld id="{0899991B-65F7-4817-A744-DBBB9ADB03A8}" type="slidenum">
              <a:rPr lang="nl-NL" smtClean="0"/>
              <a:t>4</a:t>
            </a:fld>
            <a:endParaRPr lang="nl-NL"/>
          </a:p>
        </p:txBody>
      </p:sp>
    </p:spTree>
    <p:extLst>
      <p:ext uri="{BB962C8B-B14F-4D97-AF65-F5344CB8AC3E}">
        <p14:creationId xmlns:p14="http://schemas.microsoft.com/office/powerpoint/2010/main" val="3372469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pPr>
              <a:defRPr/>
            </a:pPr>
            <a:fld id="{B096897F-020A-4485-AB0D-BBACDABB0101}" type="slidenum">
              <a:rPr lang="nl-NL" altLang="en-US" smtClean="0"/>
              <a:pPr>
                <a:defRPr/>
              </a:pPr>
              <a:t>5</a:t>
            </a:fld>
            <a:endParaRPr lang="nl-NL" altLang="en-US"/>
          </a:p>
        </p:txBody>
      </p:sp>
    </p:spTree>
    <p:extLst>
      <p:ext uri="{BB962C8B-B14F-4D97-AF65-F5344CB8AC3E}">
        <p14:creationId xmlns:p14="http://schemas.microsoft.com/office/powerpoint/2010/main" val="490349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Tijdelijke aanduiding voor notities 2"/>
          <p:cNvSpPr>
            <a:spLocks noGrp="1"/>
          </p:cNvSpPr>
          <p:nvPr>
            <p:ph type="body" idx="1"/>
          </p:nvPr>
        </p:nvSpPr>
        <p:spPr/>
        <p:txBody>
          <a:bodyPr>
            <a:normAutofit fontScale="85000" lnSpcReduction="20000"/>
          </a:bodyPr>
          <a:lstStyle/>
          <a:p>
            <a:pPr eaLnBrk="1" hangingPunct="1">
              <a:spcBef>
                <a:spcPct val="0"/>
              </a:spcBef>
              <a:defRPr/>
            </a:pPr>
            <a:r>
              <a:rPr lang="nl-NL" altLang="nl-NL" b="1" dirty="0" smtClean="0"/>
              <a:t>Waar hebben laaggeletterden moeite mee?</a:t>
            </a:r>
          </a:p>
          <a:p>
            <a:pPr eaLnBrk="1" hangingPunct="1">
              <a:spcBef>
                <a:spcPct val="0"/>
              </a:spcBef>
              <a:defRPr/>
            </a:pPr>
            <a:r>
              <a:rPr lang="nl-NL" altLang="nl-NL" dirty="0" smtClean="0"/>
              <a:t>Waar lopen laaggeletterden volgens jou tegen aan, als je hier naar kijkt? </a:t>
            </a:r>
          </a:p>
          <a:p>
            <a:pPr eaLnBrk="1" hangingPunct="1">
              <a:spcBef>
                <a:spcPct val="0"/>
              </a:spcBef>
              <a:defRPr/>
            </a:pPr>
            <a:endParaRPr lang="nl-NL" altLang="nl-NL" dirty="0" smtClean="0"/>
          </a:p>
          <a:p>
            <a:pPr eaLnBrk="1" hangingPunct="1">
              <a:spcBef>
                <a:spcPct val="0"/>
              </a:spcBef>
              <a:defRPr/>
            </a:pPr>
            <a:r>
              <a:rPr lang="nl-NL" altLang="nl-NL" dirty="0" smtClean="0"/>
              <a:t>Alledaagse dingen, waar wij vaak niet over nadenken:</a:t>
            </a:r>
          </a:p>
          <a:p>
            <a:pPr eaLnBrk="1" hangingPunct="1">
              <a:spcBef>
                <a:spcPct val="0"/>
              </a:spcBef>
              <a:buFontTx/>
              <a:buChar char="-"/>
              <a:defRPr/>
            </a:pPr>
            <a:r>
              <a:rPr lang="nl-NL" altLang="nl-NL" dirty="0" smtClean="0"/>
              <a:t>Het lezen van een medische bijsluiter. Dit is voor veel mensen lastig, maar laaggeletterden lukt het vaak al niet om te begrijpen dat 3x daags over de dag verdeeld moet worden. Of dat oraal niet in het oor gegoten moet worden.</a:t>
            </a:r>
          </a:p>
          <a:p>
            <a:pPr eaLnBrk="1" hangingPunct="1">
              <a:spcBef>
                <a:spcPct val="0"/>
              </a:spcBef>
              <a:buFontTx/>
              <a:buChar char="-"/>
              <a:defRPr/>
            </a:pPr>
            <a:r>
              <a:rPr lang="nl-NL" altLang="nl-NL" dirty="0" smtClean="0"/>
              <a:t>Met het OV reizen. Voor veel mensen lastig, maar laaggeletterden komen hier vaak helemaal niet uit. Denk aan het kopen van een </a:t>
            </a:r>
            <a:r>
              <a:rPr lang="nl-NL" altLang="nl-NL" dirty="0" err="1" smtClean="0"/>
              <a:t>OVkaart</a:t>
            </a:r>
            <a:r>
              <a:rPr lang="nl-NL" altLang="nl-NL" dirty="0" smtClean="0"/>
              <a:t> en wat dacht u van het checken of je in de goede tram, bus of trein stapt. </a:t>
            </a:r>
          </a:p>
          <a:p>
            <a:pPr eaLnBrk="1" hangingPunct="1">
              <a:spcBef>
                <a:spcPct val="0"/>
              </a:spcBef>
              <a:buFontTx/>
              <a:buChar char="-"/>
              <a:defRPr/>
            </a:pPr>
            <a:r>
              <a:rPr lang="nl-NL" altLang="nl-NL" dirty="0" smtClean="0"/>
              <a:t>Voorlezen aan je kind of kleinkind. Voor veel laaggeletterden is dat uiteindelijk een reden om beter te leren lezen. Een laaggeletterde vertelde dat zij haar kinderen wel ‘voorlas’; ze vertelde plaatjes. Totdat de kinderen zelf leerden lezen en zeiden: ‘mama, dat staat er niet’. </a:t>
            </a:r>
          </a:p>
          <a:p>
            <a:pPr eaLnBrk="1" hangingPunct="1">
              <a:spcBef>
                <a:spcPct val="0"/>
              </a:spcBef>
              <a:buFontTx/>
              <a:buChar char="-"/>
              <a:defRPr/>
            </a:pPr>
            <a:r>
              <a:rPr lang="nl-NL" altLang="nl-NL" dirty="0" smtClean="0"/>
              <a:t>Het invullen van werkbriefjes, het lezen van werkroosters of veiligheidsinstructies.</a:t>
            </a:r>
          </a:p>
          <a:p>
            <a:pPr eaLnBrk="1" hangingPunct="1">
              <a:spcBef>
                <a:spcPct val="0"/>
              </a:spcBef>
              <a:buFontTx/>
              <a:buChar char="-"/>
              <a:defRPr/>
            </a:pPr>
            <a:r>
              <a:rPr lang="nl-NL" altLang="nl-NL" dirty="0" smtClean="0"/>
              <a:t>Het lezen van een recept voor een gerecht.</a:t>
            </a:r>
          </a:p>
          <a:p>
            <a:pPr eaLnBrk="1" hangingPunct="1">
              <a:spcBef>
                <a:spcPct val="0"/>
              </a:spcBef>
              <a:buFontTx/>
              <a:buChar char="-"/>
              <a:defRPr/>
            </a:pPr>
            <a:endParaRPr lang="nl-NL" altLang="nl-NL" dirty="0" smtClean="0"/>
          </a:p>
          <a:p>
            <a:pPr eaLnBrk="1" hangingPunct="1">
              <a:spcBef>
                <a:spcPct val="0"/>
              </a:spcBef>
              <a:defRPr/>
            </a:pPr>
            <a:r>
              <a:rPr lang="nl-NL" altLang="nl-NL" dirty="0" smtClean="0"/>
              <a:t>Je realiseert je niet hoeveel tekst je oppikt doordat je gewoon rondloopt. Daardoor begrijp je dingen en kun je dingen plaatsen. Laaggeletterden pikken de tekst om zich heen niet </a:t>
            </a:r>
            <a:r>
              <a:rPr lang="nl-NL" altLang="nl-NL" dirty="0" err="1" smtClean="0"/>
              <a:t>op.</a:t>
            </a:r>
            <a:endParaRPr lang="nl-NL" altLang="nl-NL" dirty="0" smtClean="0"/>
          </a:p>
          <a:p>
            <a:pPr eaLnBrk="1" hangingPunct="1">
              <a:spcBef>
                <a:spcPct val="0"/>
              </a:spcBef>
              <a:defRPr/>
            </a:pPr>
            <a:r>
              <a:rPr lang="nl-NL" altLang="nl-NL" dirty="0" smtClean="0"/>
              <a:t>Kijk maar eens om u heen hoeveel tekst u ziet en leest en hoeveel u daarvan leert. En realiseert u zich dan dat een laaggeletterde dat dus niet doet.</a:t>
            </a:r>
          </a:p>
          <a:p>
            <a:pPr eaLnBrk="1" hangingPunct="1">
              <a:spcBef>
                <a:spcPct val="0"/>
              </a:spcBef>
              <a:defRPr/>
            </a:pPr>
            <a:r>
              <a:rPr lang="nl-NL" altLang="nl-NL" dirty="0" smtClean="0"/>
              <a:t>Of denk maar aan de situatie dat u op vakantie bent in een land, waarvan u de taal niet spreekt.</a:t>
            </a:r>
          </a:p>
          <a:p>
            <a:pPr eaLnBrk="1" hangingPunct="1">
              <a:spcBef>
                <a:spcPct val="0"/>
              </a:spcBef>
              <a:defRPr/>
            </a:pPr>
            <a:endParaRPr lang="nl-NL" altLang="nl-NL" dirty="0" smtClean="0"/>
          </a:p>
          <a:p>
            <a:pPr eaLnBrk="1" hangingPunct="1">
              <a:spcBef>
                <a:spcPct val="0"/>
              </a:spcBef>
              <a:defRPr/>
            </a:pPr>
            <a:r>
              <a:rPr lang="nl-NL" altLang="nl-NL" dirty="0" smtClean="0"/>
              <a:t>Specifiek voor de zorg:</a:t>
            </a:r>
          </a:p>
          <a:p>
            <a:pPr marL="342900" indent="-342900">
              <a:buFontTx/>
              <a:buChar char="-"/>
            </a:pPr>
            <a:r>
              <a:rPr lang="nl-NL" dirty="0" smtClean="0"/>
              <a:t>Missen van informatie en instructies</a:t>
            </a:r>
          </a:p>
          <a:p>
            <a:pPr marL="342900" indent="-342900">
              <a:buFontTx/>
              <a:buChar char="-"/>
            </a:pPr>
            <a:r>
              <a:rPr lang="nl-NL" dirty="0" smtClean="0"/>
              <a:t>Niet op tijd op afspraken komen</a:t>
            </a:r>
          </a:p>
          <a:p>
            <a:pPr marL="342900" indent="-342900">
              <a:buFontTx/>
              <a:buChar char="-"/>
            </a:pPr>
            <a:r>
              <a:rPr lang="nl-NL" dirty="0" smtClean="0"/>
              <a:t>Groter beroep op de zorg</a:t>
            </a:r>
          </a:p>
          <a:p>
            <a:pPr marL="342900" marR="0" lvl="0" indent="-342900" algn="l" defTabSz="914400" rtl="0" eaLnBrk="0" fontAlgn="base" latinLnBrk="0" hangingPunct="0">
              <a:lnSpc>
                <a:spcPct val="100000"/>
              </a:lnSpc>
              <a:spcBef>
                <a:spcPct val="30000"/>
              </a:spcBef>
              <a:spcAft>
                <a:spcPct val="0"/>
              </a:spcAft>
              <a:buClrTx/>
              <a:buSzTx/>
              <a:buFontTx/>
              <a:buChar char="-"/>
              <a:tabLst/>
              <a:defRPr/>
            </a:pPr>
            <a:r>
              <a:rPr lang="nl-NL" dirty="0" smtClean="0"/>
              <a:t>Slechtere zorguitkomsten</a:t>
            </a:r>
          </a:p>
          <a:p>
            <a:pPr marL="342900" indent="-342900">
              <a:buFontTx/>
              <a:buChar char="-"/>
            </a:pPr>
            <a:r>
              <a:rPr lang="nl-NL" dirty="0" smtClean="0"/>
              <a:t>Vaker chronisch ziek</a:t>
            </a:r>
          </a:p>
          <a:p>
            <a:pPr marL="342900" marR="0" lvl="0" indent="-342900" algn="l" defTabSz="914400" rtl="0" eaLnBrk="0" fontAlgn="base" latinLnBrk="0" hangingPunct="0">
              <a:lnSpc>
                <a:spcPct val="100000"/>
              </a:lnSpc>
              <a:spcBef>
                <a:spcPct val="30000"/>
              </a:spcBef>
              <a:spcAft>
                <a:spcPct val="0"/>
              </a:spcAft>
              <a:buClrTx/>
              <a:buSzTx/>
              <a:buFontTx/>
              <a:buChar char="-"/>
              <a:tabLst/>
              <a:defRPr/>
            </a:pPr>
            <a:r>
              <a:rPr lang="nl-NL" dirty="0" smtClean="0"/>
              <a:t>Grotere sterftekans</a:t>
            </a:r>
          </a:p>
          <a:p>
            <a:pPr eaLnBrk="1" hangingPunct="1">
              <a:spcBef>
                <a:spcPct val="0"/>
              </a:spcBef>
              <a:defRPr/>
            </a:pPr>
            <a:endParaRPr lang="nl-NL" altLang="nl-NL" dirty="0" smtClean="0"/>
          </a:p>
        </p:txBody>
      </p:sp>
      <p:sp>
        <p:nvSpPr>
          <p:cNvPr id="2867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60FCFD3-6D72-410E-995B-759178345AE8}" type="slidenum">
              <a:rPr lang="nl-NL" altLang="nl-NL" smtClean="0"/>
              <a:pPr/>
              <a:t>6</a:t>
            </a:fld>
            <a:endParaRPr lang="nl-NL" altLang="nl-NL" smtClean="0"/>
          </a:p>
        </p:txBody>
      </p:sp>
    </p:spTree>
    <p:extLst>
      <p:ext uri="{BB962C8B-B14F-4D97-AF65-F5344CB8AC3E}">
        <p14:creationId xmlns:p14="http://schemas.microsoft.com/office/powerpoint/2010/main" val="3121586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Groter risico op aandoeningen zoals astma, diabetes, kanker, hartinfarcten en psychische problemen</a:t>
            </a:r>
          </a:p>
          <a:p>
            <a:r>
              <a:rPr lang="nl-NL" dirty="0" smtClean="0"/>
              <a:t>Diabetespatiënten</a:t>
            </a:r>
            <a:r>
              <a:rPr lang="nl-NL" baseline="0" dirty="0" smtClean="0"/>
              <a:t> met beperkte gezondheidsvaardigheden hebben meer oogklachten en ziekten aan bloedvaten</a:t>
            </a:r>
            <a:endParaRPr lang="nl-NL" dirty="0" smtClean="0"/>
          </a:p>
          <a:p>
            <a:r>
              <a:rPr lang="nl-NL" dirty="0" smtClean="0"/>
              <a:t>Vaker naar de huisarts, spoedeisende hulp of specialist</a:t>
            </a:r>
          </a:p>
          <a:p>
            <a:r>
              <a:rPr lang="nl-NL" dirty="0" smtClean="0"/>
              <a:t>Weinig kennis van gezondheid, ziektes en gezond leven</a:t>
            </a:r>
          </a:p>
          <a:p>
            <a:r>
              <a:rPr lang="nl-NL" dirty="0" smtClean="0"/>
              <a:t>Meer moeite om therapie te volgen en voor zichzelf te zorgen. Roken naar alle waarschijnlijkheid meer, vaker overgewicht.</a:t>
            </a:r>
          </a:p>
          <a:p>
            <a:r>
              <a:rPr lang="en-US" dirty="0" err="1" smtClean="0"/>
              <a:t>Eerder</a:t>
            </a:r>
            <a:r>
              <a:rPr lang="en-US" baseline="0" dirty="0" smtClean="0"/>
              <a:t> </a:t>
            </a:r>
            <a:r>
              <a:rPr lang="en-US" baseline="0" dirty="0" err="1" smtClean="0"/>
              <a:t>kans</a:t>
            </a:r>
            <a:r>
              <a:rPr lang="en-US" baseline="0" dirty="0" smtClean="0"/>
              <a:t> op depressive </a:t>
            </a:r>
            <a:r>
              <a:rPr lang="en-US" baseline="0" dirty="0" err="1" smtClean="0"/>
              <a:t>dan</a:t>
            </a:r>
            <a:r>
              <a:rPr lang="en-US" baseline="0" dirty="0" smtClean="0"/>
              <a:t> </a:t>
            </a:r>
            <a:r>
              <a:rPr lang="en-US" baseline="0" dirty="0" err="1" smtClean="0"/>
              <a:t>mensen</a:t>
            </a:r>
            <a:r>
              <a:rPr lang="en-US" baseline="0" dirty="0" smtClean="0"/>
              <a:t> met </a:t>
            </a:r>
            <a:r>
              <a:rPr lang="en-US" baseline="0" dirty="0" err="1" smtClean="0"/>
              <a:t>een</a:t>
            </a:r>
            <a:r>
              <a:rPr lang="en-US" baseline="0" dirty="0" smtClean="0"/>
              <a:t> </a:t>
            </a:r>
            <a:r>
              <a:rPr lang="en-US" baseline="0" dirty="0" err="1" smtClean="0"/>
              <a:t>hogere</a:t>
            </a:r>
            <a:r>
              <a:rPr lang="en-US" baseline="0" dirty="0" smtClean="0"/>
              <a:t> mate van </a:t>
            </a:r>
            <a:r>
              <a:rPr lang="en-US" baseline="0" dirty="0" err="1" smtClean="0"/>
              <a:t>geletterdheid</a:t>
            </a:r>
            <a:endParaRPr lang="en-US" baseline="0" dirty="0" smtClean="0"/>
          </a:p>
          <a:p>
            <a:endParaRPr lang="en-US" baseline="0" dirty="0" smtClean="0"/>
          </a:p>
          <a:p>
            <a:pPr marL="171450" indent="-171450" eaLnBrk="1" hangingPunct="1">
              <a:lnSpc>
                <a:spcPct val="80000"/>
              </a:lnSpc>
              <a:buFont typeface="Arial" panose="020B0604020202020204" pitchFamily="34" charset="0"/>
              <a:buChar char="•"/>
              <a:defRPr/>
            </a:pPr>
            <a:r>
              <a:rPr lang="nl-NL" altLang="nl-NL" dirty="0" smtClean="0"/>
              <a:t>7 jaar korter leven</a:t>
            </a:r>
          </a:p>
          <a:p>
            <a:pPr marL="171450" indent="-171450" eaLnBrk="1" hangingPunct="1">
              <a:lnSpc>
                <a:spcPct val="80000"/>
              </a:lnSpc>
              <a:buFont typeface="Arial" panose="020B0604020202020204" pitchFamily="34" charset="0"/>
              <a:buChar char="•"/>
              <a:defRPr/>
            </a:pPr>
            <a:r>
              <a:rPr lang="nl-NL" altLang="nl-NL" dirty="0" smtClean="0"/>
              <a:t>14 jaar langer een chronische ziekte</a:t>
            </a:r>
          </a:p>
          <a:p>
            <a:endParaRPr lang="en-US" dirty="0"/>
          </a:p>
        </p:txBody>
      </p:sp>
      <p:sp>
        <p:nvSpPr>
          <p:cNvPr id="4" name="Tijdelijke aanduiding voor dianummer 3"/>
          <p:cNvSpPr>
            <a:spLocks noGrp="1"/>
          </p:cNvSpPr>
          <p:nvPr>
            <p:ph type="sldNum" sz="quarter" idx="10"/>
          </p:nvPr>
        </p:nvSpPr>
        <p:spPr/>
        <p:txBody>
          <a:bodyPr/>
          <a:lstStyle/>
          <a:p>
            <a:pPr>
              <a:defRPr/>
            </a:pPr>
            <a:fld id="{B096897F-020A-4485-AB0D-BBACDABB0101}" type="slidenum">
              <a:rPr lang="nl-NL" altLang="en-US" smtClean="0"/>
              <a:pPr>
                <a:defRPr/>
              </a:pPr>
              <a:t>7</a:t>
            </a:fld>
            <a:endParaRPr lang="nl-NL" altLang="en-US"/>
          </a:p>
        </p:txBody>
      </p:sp>
    </p:spTree>
    <p:extLst>
      <p:ext uri="{BB962C8B-B14F-4D97-AF65-F5344CB8AC3E}">
        <p14:creationId xmlns:p14="http://schemas.microsoft.com/office/powerpoint/2010/main" val="2869884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40000" lnSpcReduction="20000"/>
          </a:bodyPr>
          <a:lstStyle/>
          <a:p>
            <a:r>
              <a:rPr lang="nl-NL" b="1" dirty="0" smtClean="0"/>
              <a:t>Kenmerken doelgroep</a:t>
            </a:r>
          </a:p>
          <a:p>
            <a:pPr marL="0" indent="0">
              <a:buNone/>
            </a:pPr>
            <a:r>
              <a:rPr lang="en-US" dirty="0" smtClean="0"/>
              <a:t>Met name </a:t>
            </a:r>
            <a:r>
              <a:rPr lang="en-US" dirty="0" err="1" smtClean="0"/>
              <a:t>kenmerken</a:t>
            </a:r>
            <a:r>
              <a:rPr lang="en-US" dirty="0" smtClean="0"/>
              <a:t> voor de </a:t>
            </a:r>
            <a:r>
              <a:rPr lang="en-US" dirty="0" err="1" smtClean="0"/>
              <a:t>autochtone</a:t>
            </a:r>
            <a:r>
              <a:rPr lang="en-US" dirty="0" smtClean="0"/>
              <a:t> </a:t>
            </a:r>
            <a:r>
              <a:rPr lang="en-US" dirty="0" err="1" smtClean="0"/>
              <a:t>doelgroep</a:t>
            </a:r>
            <a:r>
              <a:rPr lang="en-US" dirty="0" smtClean="0"/>
              <a:t>:</a:t>
            </a:r>
          </a:p>
          <a:p>
            <a:r>
              <a:rPr lang="en-US" dirty="0" err="1" smtClean="0"/>
              <a:t>Schaamte</a:t>
            </a:r>
            <a:endParaRPr lang="en-US" dirty="0" smtClean="0"/>
          </a:p>
          <a:p>
            <a:r>
              <a:rPr lang="en-US" dirty="0" err="1" smtClean="0"/>
              <a:t>Taboe</a:t>
            </a:r>
            <a:r>
              <a:rPr lang="en-US" dirty="0" smtClean="0"/>
              <a:t> – </a:t>
            </a:r>
            <a:r>
              <a:rPr lang="en-US" dirty="0" err="1" smtClean="0"/>
              <a:t>zowel</a:t>
            </a:r>
            <a:r>
              <a:rPr lang="en-US" dirty="0" smtClean="0"/>
              <a:t> </a:t>
            </a:r>
            <a:r>
              <a:rPr lang="en-US" dirty="0" err="1" smtClean="0"/>
              <a:t>bij</a:t>
            </a:r>
            <a:r>
              <a:rPr lang="en-US" dirty="0" smtClean="0"/>
              <a:t> de </a:t>
            </a:r>
            <a:r>
              <a:rPr lang="en-US" dirty="0" err="1" smtClean="0"/>
              <a:t>verwijzer</a:t>
            </a:r>
            <a:r>
              <a:rPr lang="en-US" dirty="0" smtClean="0"/>
              <a:t> </a:t>
            </a:r>
            <a:r>
              <a:rPr lang="en-US" dirty="0" err="1" smtClean="0"/>
              <a:t>als</a:t>
            </a:r>
            <a:r>
              <a:rPr lang="en-US" dirty="0" smtClean="0"/>
              <a:t> de </a:t>
            </a:r>
            <a:r>
              <a:rPr lang="en-US" dirty="0" err="1" smtClean="0"/>
              <a:t>doelgroep</a:t>
            </a:r>
            <a:r>
              <a:rPr lang="en-US" dirty="0" smtClean="0"/>
              <a:t> </a:t>
            </a:r>
            <a:r>
              <a:rPr lang="en-US" dirty="0" err="1" smtClean="0"/>
              <a:t>zelf</a:t>
            </a:r>
            <a:endParaRPr lang="en-US" dirty="0" smtClean="0"/>
          </a:p>
          <a:p>
            <a:r>
              <a:rPr lang="en-US" dirty="0" err="1" smtClean="0"/>
              <a:t>Onzichtbaar</a:t>
            </a:r>
            <a:r>
              <a:rPr lang="en-US" dirty="0" smtClean="0"/>
              <a:t>, door </a:t>
            </a:r>
            <a:r>
              <a:rPr lang="en-US" dirty="0" err="1" smtClean="0"/>
              <a:t>compensatiegedrag</a:t>
            </a:r>
            <a:r>
              <a:rPr lang="en-US" dirty="0" smtClean="0"/>
              <a:t> of </a:t>
            </a:r>
            <a:r>
              <a:rPr lang="en-US" dirty="0" err="1" smtClean="0"/>
              <a:t>ontwikkelde</a:t>
            </a:r>
            <a:r>
              <a:rPr lang="en-US" dirty="0" smtClean="0"/>
              <a:t> </a:t>
            </a:r>
            <a:r>
              <a:rPr lang="en-US" dirty="0" err="1" smtClean="0"/>
              <a:t>strategieën</a:t>
            </a:r>
            <a:endParaRPr lang="en-US" dirty="0" smtClean="0"/>
          </a:p>
          <a:p>
            <a:r>
              <a:rPr lang="en-US" dirty="0" err="1" smtClean="0"/>
              <a:t>Onbewust</a:t>
            </a:r>
            <a:r>
              <a:rPr lang="en-US" dirty="0" smtClean="0"/>
              <a:t> </a:t>
            </a:r>
            <a:r>
              <a:rPr lang="en-US" dirty="0" err="1" smtClean="0"/>
              <a:t>onwetend</a:t>
            </a:r>
            <a:endParaRPr lang="en-US" dirty="0" smtClean="0"/>
          </a:p>
          <a:p>
            <a:r>
              <a:rPr lang="en-US" dirty="0" err="1" smtClean="0"/>
              <a:t>Onwetend</a:t>
            </a:r>
            <a:r>
              <a:rPr lang="en-US" dirty="0" smtClean="0"/>
              <a:t> over de </a:t>
            </a:r>
            <a:r>
              <a:rPr lang="en-US" dirty="0" err="1" smtClean="0"/>
              <a:t>mogelijkheden</a:t>
            </a:r>
            <a:endParaRPr lang="en-US" dirty="0" smtClean="0"/>
          </a:p>
          <a:p>
            <a:r>
              <a:rPr lang="en-US" dirty="0" err="1" smtClean="0"/>
              <a:t>Onzekerheid</a:t>
            </a:r>
            <a:endParaRPr lang="en-US" dirty="0" smtClean="0"/>
          </a:p>
          <a:p>
            <a:endParaRPr lang="nl-NL" b="0" dirty="0"/>
          </a:p>
          <a:p>
            <a:r>
              <a:rPr lang="nl-NL" b="1" dirty="0" smtClean="0"/>
              <a:t>Oorzaken</a:t>
            </a:r>
          </a:p>
          <a:p>
            <a:pPr>
              <a:lnSpc>
                <a:spcPct val="150000"/>
              </a:lnSpc>
            </a:pPr>
            <a:r>
              <a:rPr lang="en-US" dirty="0" err="1" smtClean="0"/>
              <a:t>Thuissituatie</a:t>
            </a:r>
            <a:endParaRPr lang="en-US" dirty="0" smtClean="0"/>
          </a:p>
          <a:p>
            <a:pPr>
              <a:lnSpc>
                <a:spcPct val="150000"/>
              </a:lnSpc>
            </a:pPr>
            <a:r>
              <a:rPr lang="en-US" dirty="0" err="1" smtClean="0"/>
              <a:t>Onderwijs</a:t>
            </a:r>
            <a:endParaRPr lang="en-US" dirty="0" smtClean="0"/>
          </a:p>
          <a:p>
            <a:pPr>
              <a:lnSpc>
                <a:spcPct val="150000"/>
              </a:lnSpc>
            </a:pPr>
            <a:r>
              <a:rPr lang="en-US" dirty="0" err="1" smtClean="0"/>
              <a:t>Individuele</a:t>
            </a:r>
            <a:r>
              <a:rPr lang="en-US" dirty="0" smtClean="0"/>
              <a:t> </a:t>
            </a:r>
            <a:r>
              <a:rPr lang="en-US" dirty="0" err="1" smtClean="0"/>
              <a:t>oorzaken</a:t>
            </a:r>
            <a:endParaRPr lang="en-US" dirty="0" smtClean="0"/>
          </a:p>
          <a:p>
            <a:endParaRPr lang="en-US" dirty="0" smtClean="0"/>
          </a:p>
          <a:p>
            <a:r>
              <a:rPr lang="en-US" dirty="0" err="1" smtClean="0"/>
              <a:t>Weggezakte</a:t>
            </a:r>
            <a:r>
              <a:rPr lang="en-US" dirty="0" smtClean="0"/>
              <a:t> </a:t>
            </a:r>
            <a:r>
              <a:rPr lang="en-US" dirty="0" err="1" smtClean="0"/>
              <a:t>vaardigheden</a:t>
            </a:r>
            <a:endParaRPr lang="en-US" dirty="0" smtClean="0"/>
          </a:p>
          <a:p>
            <a:r>
              <a:rPr lang="en-US" dirty="0" err="1" smtClean="0"/>
              <a:t>Er</a:t>
            </a:r>
            <a:r>
              <a:rPr lang="en-US" dirty="0" smtClean="0"/>
              <a:t> is </a:t>
            </a:r>
            <a:r>
              <a:rPr lang="en-US" dirty="0" err="1" smtClean="0"/>
              <a:t>altijd</a:t>
            </a:r>
            <a:r>
              <a:rPr lang="en-US" dirty="0" smtClean="0"/>
              <a:t> </a:t>
            </a:r>
            <a:r>
              <a:rPr lang="en-US" dirty="0" err="1" smtClean="0"/>
              <a:t>sprake</a:t>
            </a:r>
            <a:r>
              <a:rPr lang="en-US" dirty="0" smtClean="0"/>
              <a:t> van </a:t>
            </a:r>
            <a:r>
              <a:rPr lang="en-US" dirty="0" err="1" smtClean="0"/>
              <a:t>een</a:t>
            </a:r>
            <a:r>
              <a:rPr lang="en-US" dirty="0" smtClean="0"/>
              <a:t> </a:t>
            </a:r>
            <a:r>
              <a:rPr lang="en-US" i="1" dirty="0" err="1" smtClean="0"/>
              <a:t>combinatie</a:t>
            </a:r>
            <a:r>
              <a:rPr lang="en-US" dirty="0" smtClean="0"/>
              <a:t> van </a:t>
            </a:r>
            <a:r>
              <a:rPr lang="en-US" dirty="0" err="1" smtClean="0"/>
              <a:t>oorzaken</a:t>
            </a:r>
            <a:r>
              <a:rPr lang="en-US" dirty="0" smtClean="0"/>
              <a:t>.</a:t>
            </a:r>
          </a:p>
          <a:p>
            <a:endParaRPr lang="nl-NL" b="1" dirty="0" smtClean="0"/>
          </a:p>
          <a:p>
            <a:r>
              <a:rPr lang="nl-NL" b="1" dirty="0" smtClean="0"/>
              <a:t>Herkennen</a:t>
            </a:r>
          </a:p>
          <a:p>
            <a:pPr marL="0" indent="0">
              <a:buNone/>
            </a:pPr>
            <a:r>
              <a:rPr lang="en-US" dirty="0" err="1" smtClean="0"/>
              <a:t>Uitspraken</a:t>
            </a:r>
            <a:r>
              <a:rPr lang="en-US" dirty="0" smtClean="0"/>
              <a:t> om je </a:t>
            </a:r>
            <a:r>
              <a:rPr lang="en-US" dirty="0" err="1" smtClean="0"/>
              <a:t>beperking</a:t>
            </a:r>
            <a:r>
              <a:rPr lang="en-US" dirty="0" smtClean="0"/>
              <a:t> </a:t>
            </a:r>
            <a:r>
              <a:rPr lang="en-US" dirty="0" err="1" smtClean="0"/>
              <a:t>te</a:t>
            </a:r>
            <a:r>
              <a:rPr lang="en-US" dirty="0" smtClean="0"/>
              <a:t> </a:t>
            </a:r>
            <a:r>
              <a:rPr lang="en-US" dirty="0" err="1" smtClean="0"/>
              <a:t>camoufleren</a:t>
            </a:r>
            <a:endParaRPr lang="en-US" dirty="0" smtClean="0"/>
          </a:p>
          <a:p>
            <a:pPr marL="0" indent="0">
              <a:buNone/>
            </a:pPr>
            <a:r>
              <a:rPr lang="en-US" dirty="0" err="1" smtClean="0"/>
              <a:t>Trucs</a:t>
            </a:r>
            <a:endParaRPr lang="en-US" dirty="0" smtClean="0"/>
          </a:p>
          <a:p>
            <a:pPr marL="0" indent="0">
              <a:buNone/>
            </a:pPr>
            <a:r>
              <a:rPr lang="en-US" dirty="0" err="1" smtClean="0"/>
              <a:t>Overige</a:t>
            </a:r>
            <a:r>
              <a:rPr lang="en-US" dirty="0" smtClean="0"/>
              <a:t> </a:t>
            </a:r>
            <a:r>
              <a:rPr lang="en-US" dirty="0" err="1" smtClean="0"/>
              <a:t>signalen</a:t>
            </a:r>
            <a:endParaRPr lang="en-US" dirty="0" smtClean="0"/>
          </a:p>
          <a:p>
            <a:pPr marL="0" indent="0">
              <a:buNone/>
            </a:pPr>
            <a:endParaRPr lang="en-US" b="1" dirty="0" smtClean="0"/>
          </a:p>
          <a:p>
            <a:pPr marL="0" indent="0">
              <a:buNone/>
            </a:pPr>
            <a:r>
              <a:rPr lang="en-US" b="1" dirty="0" err="1" smtClean="0"/>
              <a:t>Bespreken</a:t>
            </a:r>
            <a:endParaRPr lang="en-US" b="1" dirty="0" smtClean="0"/>
          </a:p>
          <a:p>
            <a:r>
              <a:rPr lang="en-US" dirty="0" err="1" smtClean="0"/>
              <a:t>Zorg</a:t>
            </a:r>
            <a:r>
              <a:rPr lang="en-US" dirty="0" smtClean="0"/>
              <a:t> voor </a:t>
            </a:r>
            <a:r>
              <a:rPr lang="en-US" dirty="0" err="1" smtClean="0"/>
              <a:t>veilige</a:t>
            </a:r>
            <a:r>
              <a:rPr lang="en-US" dirty="0" smtClean="0"/>
              <a:t> </a:t>
            </a:r>
            <a:r>
              <a:rPr lang="en-US" dirty="0" err="1" smtClean="0"/>
              <a:t>omgeving</a:t>
            </a:r>
            <a:endParaRPr lang="en-US" dirty="0" smtClean="0"/>
          </a:p>
          <a:p>
            <a:r>
              <a:rPr lang="en-US" dirty="0" err="1" smtClean="0"/>
              <a:t>Normaliseer</a:t>
            </a:r>
            <a:r>
              <a:rPr lang="en-US" dirty="0" smtClean="0"/>
              <a:t> de </a:t>
            </a:r>
            <a:r>
              <a:rPr lang="en-US" dirty="0" err="1" smtClean="0"/>
              <a:t>situatie</a:t>
            </a:r>
            <a:endParaRPr lang="en-US" dirty="0" smtClean="0"/>
          </a:p>
          <a:p>
            <a:r>
              <a:rPr lang="en-US" dirty="0" err="1" smtClean="0"/>
              <a:t>Probeer</a:t>
            </a:r>
            <a:r>
              <a:rPr lang="en-US" dirty="0" smtClean="0"/>
              <a:t> </a:t>
            </a:r>
            <a:r>
              <a:rPr lang="en-US" dirty="0" err="1" smtClean="0"/>
              <a:t>achter</a:t>
            </a:r>
            <a:r>
              <a:rPr lang="en-US" dirty="0" smtClean="0"/>
              <a:t> de </a:t>
            </a:r>
            <a:r>
              <a:rPr lang="en-US" dirty="0" err="1" smtClean="0"/>
              <a:t>motivatie</a:t>
            </a:r>
            <a:r>
              <a:rPr lang="en-US" dirty="0" smtClean="0"/>
              <a:t> van de </a:t>
            </a:r>
            <a:r>
              <a:rPr lang="en-US" dirty="0" err="1" smtClean="0"/>
              <a:t>laaggeletterde</a:t>
            </a:r>
            <a:r>
              <a:rPr lang="en-US" dirty="0" smtClean="0"/>
              <a:t> </a:t>
            </a:r>
            <a:r>
              <a:rPr lang="en-US" dirty="0" err="1" smtClean="0"/>
              <a:t>te</a:t>
            </a:r>
            <a:r>
              <a:rPr lang="en-US" dirty="0" smtClean="0"/>
              <a:t> </a:t>
            </a:r>
            <a:r>
              <a:rPr lang="en-US" dirty="0" err="1" smtClean="0"/>
              <a:t>komen</a:t>
            </a:r>
            <a:r>
              <a:rPr lang="en-US" dirty="0" smtClean="0"/>
              <a:t> (</a:t>
            </a:r>
            <a:r>
              <a:rPr lang="en-US" dirty="0" err="1" smtClean="0"/>
              <a:t>indien</a:t>
            </a:r>
            <a:r>
              <a:rPr lang="en-US" dirty="0" smtClean="0"/>
              <a:t> </a:t>
            </a:r>
            <a:r>
              <a:rPr lang="en-US" dirty="0" err="1" smtClean="0"/>
              <a:t>laaggeletterdheid</a:t>
            </a:r>
            <a:r>
              <a:rPr lang="en-US" dirty="0" smtClean="0"/>
              <a:t> is </a:t>
            </a:r>
            <a:r>
              <a:rPr lang="en-US" dirty="0" err="1" smtClean="0"/>
              <a:t>vastgesteld</a:t>
            </a:r>
            <a:r>
              <a:rPr lang="en-US" dirty="0" smtClean="0"/>
              <a:t>)</a:t>
            </a:r>
          </a:p>
          <a:p>
            <a:r>
              <a:rPr lang="en-US" dirty="0" err="1" smtClean="0"/>
              <a:t>Breng</a:t>
            </a:r>
            <a:r>
              <a:rPr lang="en-US" dirty="0" smtClean="0"/>
              <a:t> de </a:t>
            </a:r>
            <a:r>
              <a:rPr lang="en-US" dirty="0" err="1" smtClean="0"/>
              <a:t>laaggeletterde</a:t>
            </a:r>
            <a:r>
              <a:rPr lang="en-US" dirty="0" smtClean="0"/>
              <a:t> op de </a:t>
            </a:r>
            <a:r>
              <a:rPr lang="en-US" dirty="0" err="1" smtClean="0"/>
              <a:t>hoogte</a:t>
            </a:r>
            <a:r>
              <a:rPr lang="en-US" dirty="0" smtClean="0"/>
              <a:t> van de </a:t>
            </a:r>
            <a:r>
              <a:rPr lang="en-US" dirty="0" err="1" smtClean="0"/>
              <a:t>scholingsmogelijkheden</a:t>
            </a:r>
            <a:r>
              <a:rPr lang="en-US" dirty="0" smtClean="0"/>
              <a:t>. </a:t>
            </a:r>
          </a:p>
          <a:p>
            <a:r>
              <a:rPr lang="en-US" dirty="0" err="1" smtClean="0"/>
              <a:t>Kom</a:t>
            </a:r>
            <a:r>
              <a:rPr lang="en-US" dirty="0" smtClean="0"/>
              <a:t> </a:t>
            </a:r>
            <a:r>
              <a:rPr lang="en-US" dirty="0" err="1" smtClean="0"/>
              <a:t>er</a:t>
            </a:r>
            <a:r>
              <a:rPr lang="en-US" dirty="0" smtClean="0"/>
              <a:t> later op </a:t>
            </a:r>
            <a:r>
              <a:rPr lang="en-US" dirty="0" err="1" smtClean="0"/>
              <a:t>terug</a:t>
            </a:r>
            <a:r>
              <a:rPr lang="en-US" dirty="0" smtClean="0"/>
              <a:t>.</a:t>
            </a:r>
          </a:p>
          <a:p>
            <a:endParaRPr lang="en-US" dirty="0" smtClean="0"/>
          </a:p>
          <a:p>
            <a:pPr marL="0" indent="0">
              <a:buNone/>
            </a:pPr>
            <a:r>
              <a:rPr lang="en-US" dirty="0" err="1" smtClean="0"/>
              <a:t>Dit</a:t>
            </a:r>
            <a:r>
              <a:rPr lang="en-US" dirty="0" smtClean="0"/>
              <a:t> </a:t>
            </a:r>
            <a:r>
              <a:rPr lang="en-US" dirty="0" err="1" smtClean="0"/>
              <a:t>kan</a:t>
            </a:r>
            <a:r>
              <a:rPr lang="en-US" dirty="0" smtClean="0"/>
              <a:t> het </a:t>
            </a:r>
            <a:r>
              <a:rPr lang="en-US" dirty="0" err="1" smtClean="0"/>
              <a:t>beste</a:t>
            </a:r>
            <a:r>
              <a:rPr lang="en-US" dirty="0" smtClean="0"/>
              <a:t> </a:t>
            </a:r>
            <a:r>
              <a:rPr lang="en-US" dirty="0" err="1" smtClean="0"/>
              <a:t>mondeling</a:t>
            </a:r>
            <a:r>
              <a:rPr lang="en-US" dirty="0" smtClean="0"/>
              <a:t>: 1 op 1.</a:t>
            </a:r>
          </a:p>
          <a:p>
            <a:pPr marL="0" indent="0">
              <a:buNone/>
            </a:pPr>
            <a:r>
              <a:rPr lang="en-US" dirty="0" smtClean="0"/>
              <a:t>We </a:t>
            </a:r>
            <a:r>
              <a:rPr lang="en-US" dirty="0" err="1" smtClean="0"/>
              <a:t>weten</a:t>
            </a:r>
            <a:r>
              <a:rPr lang="en-US" dirty="0" smtClean="0"/>
              <a:t> </a:t>
            </a:r>
            <a:r>
              <a:rPr lang="en-US" dirty="0" err="1" smtClean="0"/>
              <a:t>dat</a:t>
            </a:r>
            <a:r>
              <a:rPr lang="en-US" dirty="0" smtClean="0"/>
              <a:t> we </a:t>
            </a:r>
            <a:r>
              <a:rPr lang="en-US" dirty="0" err="1" smtClean="0"/>
              <a:t>patiënten</a:t>
            </a:r>
            <a:r>
              <a:rPr lang="en-US" dirty="0" smtClean="0"/>
              <a:t>/</a:t>
            </a:r>
            <a:r>
              <a:rPr lang="en-US" dirty="0" err="1" smtClean="0"/>
              <a:t>cliënten</a:t>
            </a:r>
            <a:r>
              <a:rPr lang="en-US" dirty="0" smtClean="0"/>
              <a:t> </a:t>
            </a:r>
            <a:r>
              <a:rPr lang="en-US" dirty="0" err="1" smtClean="0"/>
              <a:t>vaak</a:t>
            </a:r>
            <a:r>
              <a:rPr lang="en-US" dirty="0" smtClean="0"/>
              <a:t> </a:t>
            </a:r>
            <a:r>
              <a:rPr lang="en-US" dirty="0" err="1" smtClean="0"/>
              <a:t>schriftelijke</a:t>
            </a:r>
            <a:r>
              <a:rPr lang="en-US" dirty="0" smtClean="0"/>
              <a:t> </a:t>
            </a:r>
            <a:r>
              <a:rPr lang="en-US" dirty="0" err="1" smtClean="0"/>
              <a:t>informatie</a:t>
            </a:r>
            <a:r>
              <a:rPr lang="en-US" dirty="0" smtClean="0"/>
              <a:t> </a:t>
            </a:r>
            <a:r>
              <a:rPr lang="en-US" dirty="0" err="1" smtClean="0"/>
              <a:t>geven</a:t>
            </a:r>
            <a:r>
              <a:rPr lang="en-US" dirty="0" smtClean="0"/>
              <a:t>. We </a:t>
            </a:r>
            <a:r>
              <a:rPr lang="en-US" dirty="0" err="1" smtClean="0"/>
              <a:t>weten</a:t>
            </a:r>
            <a:r>
              <a:rPr lang="en-US" dirty="0" smtClean="0"/>
              <a:t> </a:t>
            </a:r>
            <a:r>
              <a:rPr lang="en-US" dirty="0" err="1" smtClean="0"/>
              <a:t>ook</a:t>
            </a:r>
            <a:r>
              <a:rPr lang="en-US" dirty="0" smtClean="0"/>
              <a:t> </a:t>
            </a:r>
            <a:r>
              <a:rPr lang="en-US" dirty="0" err="1" smtClean="0"/>
              <a:t>dat</a:t>
            </a:r>
            <a:r>
              <a:rPr lang="en-US" dirty="0" smtClean="0"/>
              <a:t> het voor </a:t>
            </a:r>
            <a:r>
              <a:rPr lang="en-US" dirty="0" err="1" smtClean="0"/>
              <a:t>veel</a:t>
            </a:r>
            <a:r>
              <a:rPr lang="en-US" dirty="0" smtClean="0"/>
              <a:t> </a:t>
            </a:r>
            <a:r>
              <a:rPr lang="en-US" dirty="0" err="1" smtClean="0"/>
              <a:t>mensen</a:t>
            </a:r>
            <a:r>
              <a:rPr lang="en-US" dirty="0" smtClean="0"/>
              <a:t> </a:t>
            </a:r>
            <a:r>
              <a:rPr lang="en-US" dirty="0" err="1" smtClean="0"/>
              <a:t>moeilijk</a:t>
            </a:r>
            <a:r>
              <a:rPr lang="en-US" dirty="0" smtClean="0"/>
              <a:t> is om </a:t>
            </a:r>
            <a:r>
              <a:rPr lang="en-US" dirty="0" err="1" smtClean="0"/>
              <a:t>dit</a:t>
            </a:r>
            <a:r>
              <a:rPr lang="en-US" dirty="0" smtClean="0"/>
              <a:t> </a:t>
            </a:r>
            <a:r>
              <a:rPr lang="en-US" dirty="0" err="1" smtClean="0"/>
              <a:t>te</a:t>
            </a:r>
            <a:r>
              <a:rPr lang="en-US" dirty="0" smtClean="0"/>
              <a:t> </a:t>
            </a:r>
            <a:r>
              <a:rPr lang="en-US" dirty="0" err="1" smtClean="0"/>
              <a:t>begrijpen</a:t>
            </a:r>
            <a:r>
              <a:rPr lang="en-US" dirty="0" smtClean="0"/>
              <a:t>. </a:t>
            </a:r>
            <a:r>
              <a:rPr lang="en-US" dirty="0" err="1" smtClean="0"/>
              <a:t>Daarom</a:t>
            </a:r>
            <a:r>
              <a:rPr lang="en-US" dirty="0" smtClean="0"/>
              <a:t> </a:t>
            </a:r>
            <a:r>
              <a:rPr lang="en-US" dirty="0" err="1" smtClean="0"/>
              <a:t>vragen</a:t>
            </a:r>
            <a:r>
              <a:rPr lang="en-US" dirty="0" smtClean="0"/>
              <a:t> </a:t>
            </a:r>
            <a:r>
              <a:rPr lang="en-US" dirty="0" err="1" smtClean="0"/>
              <a:t>wij</a:t>
            </a:r>
            <a:r>
              <a:rPr lang="en-US" dirty="0" smtClean="0"/>
              <a:t> u aan </a:t>
            </a:r>
            <a:r>
              <a:rPr lang="en-US" dirty="0" err="1" smtClean="0"/>
              <a:t>te</a:t>
            </a:r>
            <a:r>
              <a:rPr lang="en-US" dirty="0" smtClean="0"/>
              <a:t> </a:t>
            </a:r>
            <a:r>
              <a:rPr lang="en-US" dirty="0" err="1" smtClean="0"/>
              <a:t>geven</a:t>
            </a:r>
            <a:r>
              <a:rPr lang="en-US" dirty="0" smtClean="0"/>
              <a:t> met </a:t>
            </a:r>
            <a:r>
              <a:rPr lang="en-US" dirty="0" err="1" smtClean="0"/>
              <a:t>een</a:t>
            </a:r>
            <a:r>
              <a:rPr lang="en-US" dirty="0" smtClean="0"/>
              <a:t> </a:t>
            </a:r>
            <a:r>
              <a:rPr lang="en-US" dirty="0" err="1" smtClean="0"/>
              <a:t>cijfer</a:t>
            </a:r>
            <a:r>
              <a:rPr lang="en-US" dirty="0" smtClean="0"/>
              <a:t> van 1-4 of de </a:t>
            </a:r>
            <a:r>
              <a:rPr lang="en-US" dirty="0" err="1" smtClean="0"/>
              <a:t>volgende</a:t>
            </a:r>
            <a:r>
              <a:rPr lang="en-US" dirty="0" smtClean="0"/>
              <a:t> </a:t>
            </a:r>
            <a:r>
              <a:rPr lang="en-US" dirty="0" err="1" smtClean="0"/>
              <a:t>zinnen</a:t>
            </a:r>
            <a:r>
              <a:rPr lang="en-US" dirty="0" smtClean="0"/>
              <a:t> </a:t>
            </a:r>
            <a:r>
              <a:rPr lang="en-US" dirty="0" err="1" smtClean="0"/>
              <a:t>bij</a:t>
            </a:r>
            <a:r>
              <a:rPr lang="en-US" dirty="0" smtClean="0"/>
              <a:t> u </a:t>
            </a:r>
            <a:r>
              <a:rPr lang="en-US" dirty="0" err="1" smtClean="0"/>
              <a:t>passen</a:t>
            </a:r>
            <a:r>
              <a:rPr lang="en-US" dirty="0" smtClean="0"/>
              <a:t>.</a:t>
            </a:r>
          </a:p>
          <a:p>
            <a:pPr marL="0" indent="0">
              <a:buNone/>
            </a:pPr>
            <a:endParaRPr lang="en-US" dirty="0" smtClean="0"/>
          </a:p>
          <a:p>
            <a:pPr lvl="1">
              <a:buFont typeface="Arial" charset="0"/>
              <a:buChar char="•"/>
            </a:pPr>
            <a:r>
              <a:rPr lang="en-US" dirty="0" err="1" smtClean="0"/>
              <a:t>Ik</a:t>
            </a:r>
            <a:r>
              <a:rPr lang="en-US" dirty="0" smtClean="0"/>
              <a:t> </a:t>
            </a:r>
            <a:r>
              <a:rPr lang="en-US" dirty="0" err="1" smtClean="0"/>
              <a:t>kan</a:t>
            </a:r>
            <a:r>
              <a:rPr lang="en-US" dirty="0" smtClean="0"/>
              <a:t> op de </a:t>
            </a:r>
            <a:r>
              <a:rPr lang="en-US" dirty="0" err="1" smtClean="0"/>
              <a:t>verpakking</a:t>
            </a:r>
            <a:r>
              <a:rPr lang="en-US" dirty="0" smtClean="0"/>
              <a:t> van </a:t>
            </a:r>
            <a:r>
              <a:rPr lang="en-US" dirty="0" err="1" smtClean="0"/>
              <a:t>levensmiddelen</a:t>
            </a:r>
            <a:r>
              <a:rPr lang="en-US" dirty="0" smtClean="0"/>
              <a:t> </a:t>
            </a:r>
            <a:r>
              <a:rPr lang="en-US" dirty="0" err="1" smtClean="0"/>
              <a:t>lezen</a:t>
            </a:r>
            <a:r>
              <a:rPr lang="en-US" dirty="0" smtClean="0"/>
              <a:t> </a:t>
            </a:r>
            <a:r>
              <a:rPr lang="en-US" dirty="0" err="1" smtClean="0"/>
              <a:t>welke</a:t>
            </a:r>
            <a:r>
              <a:rPr lang="en-US" dirty="0" smtClean="0"/>
              <a:t> </a:t>
            </a:r>
            <a:r>
              <a:rPr lang="en-US" dirty="0" err="1" smtClean="0"/>
              <a:t>voedingsstoffen</a:t>
            </a:r>
            <a:r>
              <a:rPr lang="en-US" dirty="0" smtClean="0"/>
              <a:t> </a:t>
            </a:r>
            <a:r>
              <a:rPr lang="en-US" dirty="0" err="1" smtClean="0"/>
              <a:t>erin</a:t>
            </a:r>
            <a:r>
              <a:rPr lang="en-US" dirty="0" smtClean="0"/>
              <a:t> </a:t>
            </a:r>
            <a:r>
              <a:rPr lang="en-US" dirty="0" err="1" smtClean="0"/>
              <a:t>zitten</a:t>
            </a:r>
            <a:endParaRPr lang="en-US" dirty="0" smtClean="0"/>
          </a:p>
          <a:p>
            <a:pPr lvl="1">
              <a:buFont typeface="Arial" charset="0"/>
              <a:buChar char="•"/>
            </a:pPr>
            <a:r>
              <a:rPr lang="en-US" dirty="0" err="1" smtClean="0"/>
              <a:t>Ik</a:t>
            </a:r>
            <a:r>
              <a:rPr lang="en-US" dirty="0" smtClean="0"/>
              <a:t> </a:t>
            </a:r>
            <a:r>
              <a:rPr lang="en-US" dirty="0" err="1" smtClean="0"/>
              <a:t>kan</a:t>
            </a:r>
            <a:r>
              <a:rPr lang="en-US" dirty="0" smtClean="0"/>
              <a:t> </a:t>
            </a:r>
            <a:r>
              <a:rPr lang="en-US" dirty="0" err="1" smtClean="0"/>
              <a:t>een</a:t>
            </a:r>
            <a:r>
              <a:rPr lang="en-US" dirty="0" smtClean="0"/>
              <a:t> </a:t>
            </a:r>
            <a:r>
              <a:rPr lang="en-US" dirty="0" err="1" smtClean="0"/>
              <a:t>vragenlijst</a:t>
            </a:r>
            <a:r>
              <a:rPr lang="en-US" dirty="0" smtClean="0"/>
              <a:t> </a:t>
            </a:r>
            <a:r>
              <a:rPr lang="en-US" dirty="0" err="1" smtClean="0"/>
              <a:t>invullen</a:t>
            </a:r>
            <a:endParaRPr lang="en-US" dirty="0" smtClean="0"/>
          </a:p>
          <a:p>
            <a:pPr marL="0" indent="0">
              <a:buNone/>
            </a:pPr>
            <a:endParaRPr lang="nl-NL" b="1" dirty="0" smtClean="0"/>
          </a:p>
          <a:p>
            <a:pPr marL="0" indent="0">
              <a:buNone/>
            </a:pPr>
            <a:r>
              <a:rPr lang="nl-NL" b="1" dirty="0" smtClean="0"/>
              <a:t>Scholing</a:t>
            </a:r>
          </a:p>
          <a:p>
            <a:r>
              <a:rPr lang="en-US" dirty="0" smtClean="0"/>
              <a:t>In de context van wat </a:t>
            </a:r>
            <a:r>
              <a:rPr lang="en-US" dirty="0" err="1" smtClean="0"/>
              <a:t>hij</a:t>
            </a:r>
            <a:r>
              <a:rPr lang="en-US" dirty="0" smtClean="0"/>
              <a:t>/</a:t>
            </a:r>
            <a:r>
              <a:rPr lang="en-US" dirty="0" err="1" smtClean="0"/>
              <a:t>zij</a:t>
            </a:r>
            <a:r>
              <a:rPr lang="en-US" dirty="0" smtClean="0"/>
              <a:t> </a:t>
            </a:r>
            <a:r>
              <a:rPr lang="en-US" dirty="0" err="1" smtClean="0"/>
              <a:t>nodig</a:t>
            </a:r>
            <a:r>
              <a:rPr lang="en-US" dirty="0" smtClean="0"/>
              <a:t> is of </a:t>
            </a:r>
            <a:r>
              <a:rPr lang="en-US" dirty="0" err="1" smtClean="0"/>
              <a:t>wenst</a:t>
            </a:r>
            <a:endParaRPr lang="en-US" dirty="0" smtClean="0"/>
          </a:p>
          <a:p>
            <a:r>
              <a:rPr lang="en-US" dirty="0" err="1" smtClean="0"/>
              <a:t>Volwassen</a:t>
            </a:r>
            <a:r>
              <a:rPr lang="en-US" dirty="0" smtClean="0"/>
              <a:t> </a:t>
            </a:r>
            <a:r>
              <a:rPr lang="en-US" dirty="0" err="1" smtClean="0"/>
              <a:t>taal</a:t>
            </a:r>
            <a:endParaRPr lang="en-US" dirty="0" smtClean="0"/>
          </a:p>
          <a:p>
            <a:r>
              <a:rPr lang="en-US" dirty="0" err="1" smtClean="0"/>
              <a:t>Toepasbaar</a:t>
            </a:r>
            <a:r>
              <a:rPr lang="en-US" dirty="0" smtClean="0"/>
              <a:t> in het </a:t>
            </a:r>
            <a:r>
              <a:rPr lang="en-US" dirty="0" err="1" smtClean="0"/>
              <a:t>dagelijks</a:t>
            </a:r>
            <a:r>
              <a:rPr lang="en-US" dirty="0" smtClean="0"/>
              <a:t> </a:t>
            </a:r>
            <a:r>
              <a:rPr lang="en-US" dirty="0" err="1" smtClean="0"/>
              <a:t>leven</a:t>
            </a:r>
            <a:endParaRPr lang="en-US" dirty="0" smtClean="0"/>
          </a:p>
          <a:p>
            <a:r>
              <a:rPr lang="en-US" dirty="0" err="1" smtClean="0"/>
              <a:t>Formeel</a:t>
            </a:r>
            <a:r>
              <a:rPr lang="en-US" dirty="0" smtClean="0"/>
              <a:t> (op school, </a:t>
            </a:r>
            <a:r>
              <a:rPr lang="en-US" dirty="0" err="1" smtClean="0"/>
              <a:t>bv</a:t>
            </a:r>
            <a:r>
              <a:rPr lang="en-US" dirty="0" smtClean="0"/>
              <a:t>. </a:t>
            </a:r>
            <a:r>
              <a:rPr lang="en-US" dirty="0" err="1" smtClean="0"/>
              <a:t>een</a:t>
            </a:r>
            <a:r>
              <a:rPr lang="en-US" dirty="0" smtClean="0"/>
              <a:t> ROC)</a:t>
            </a:r>
          </a:p>
          <a:p>
            <a:r>
              <a:rPr lang="en-US" dirty="0" smtClean="0"/>
              <a:t>Non-</a:t>
            </a:r>
            <a:r>
              <a:rPr lang="en-US" dirty="0" err="1" smtClean="0"/>
              <a:t>formeel</a:t>
            </a:r>
            <a:r>
              <a:rPr lang="en-US" dirty="0" smtClean="0"/>
              <a:t> (</a:t>
            </a:r>
            <a:r>
              <a:rPr lang="en-US" dirty="0" err="1" smtClean="0"/>
              <a:t>bv</a:t>
            </a:r>
            <a:r>
              <a:rPr lang="en-US" dirty="0" smtClean="0"/>
              <a:t>. met </a:t>
            </a:r>
            <a:r>
              <a:rPr lang="en-US" dirty="0" err="1" smtClean="0"/>
              <a:t>een</a:t>
            </a:r>
            <a:r>
              <a:rPr lang="en-US" dirty="0" smtClean="0"/>
              <a:t> </a:t>
            </a:r>
            <a:r>
              <a:rPr lang="en-US" dirty="0" err="1" smtClean="0"/>
              <a:t>opgeleide</a:t>
            </a:r>
            <a:r>
              <a:rPr lang="en-US" dirty="0" smtClean="0"/>
              <a:t> </a:t>
            </a:r>
            <a:r>
              <a:rPr lang="en-US" dirty="0" err="1" smtClean="0"/>
              <a:t>vrijwilliger</a:t>
            </a:r>
            <a:r>
              <a:rPr lang="en-US" dirty="0" smtClean="0"/>
              <a:t>)</a:t>
            </a:r>
          </a:p>
          <a:p>
            <a:r>
              <a:rPr lang="en-US" dirty="0" err="1" smtClean="0"/>
              <a:t>Passend</a:t>
            </a:r>
            <a:r>
              <a:rPr lang="en-US" dirty="0" smtClean="0"/>
              <a:t> </a:t>
            </a:r>
            <a:r>
              <a:rPr lang="en-US" dirty="0" err="1" smtClean="0"/>
              <a:t>niveau</a:t>
            </a:r>
            <a:endParaRPr lang="en-US" dirty="0" smtClean="0"/>
          </a:p>
          <a:p>
            <a:r>
              <a:rPr lang="en-US" dirty="0" err="1" smtClean="0"/>
              <a:t>Maatwerk</a:t>
            </a:r>
            <a:endParaRPr lang="en-US" dirty="0" smtClean="0"/>
          </a:p>
          <a:p>
            <a:pPr marL="0" indent="0">
              <a:buNone/>
            </a:pPr>
            <a:endParaRPr lang="nl-NL" b="1" dirty="0" smtClean="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8</a:t>
            </a:fld>
            <a:endParaRPr lang="nl-NL" dirty="0"/>
          </a:p>
        </p:txBody>
      </p:sp>
    </p:spTree>
    <p:extLst>
      <p:ext uri="{BB962C8B-B14F-4D97-AF65-F5344CB8AC3E}">
        <p14:creationId xmlns:p14="http://schemas.microsoft.com/office/powerpoint/2010/main" val="3523987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C7F613-F07E-7B4E-A5A6-9E60E6810417}" type="slidenum">
              <a:rPr lang="nl-NL" smtClean="0"/>
              <a:t>28</a:t>
            </a:fld>
            <a:endParaRPr lang="nl-NL"/>
          </a:p>
        </p:txBody>
      </p:sp>
    </p:spTree>
    <p:extLst>
      <p:ext uri="{BB962C8B-B14F-4D97-AF65-F5344CB8AC3E}">
        <p14:creationId xmlns:p14="http://schemas.microsoft.com/office/powerpoint/2010/main" val="2909049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tekststijl van het model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4" name="Tijdelijke aanduiding voor datum 3"/>
          <p:cNvSpPr>
            <a:spLocks noGrp="1"/>
          </p:cNvSpPr>
          <p:nvPr>
            <p:ph type="dt" sz="half" idx="10"/>
          </p:nvPr>
        </p:nvSpPr>
        <p:spPr/>
        <p:txBody>
          <a:bodyPr/>
          <a:lstStyle>
            <a:lvl1pPr>
              <a:defRPr/>
            </a:lvl1pPr>
          </a:lstStyle>
          <a:p>
            <a:pPr>
              <a:defRPr/>
            </a:pPr>
            <a:endParaRPr/>
          </a:p>
        </p:txBody>
      </p:sp>
      <p:sp>
        <p:nvSpPr>
          <p:cNvPr id="5" name="Tijdelijke aanduiding voor voettekst 4"/>
          <p:cNvSpPr>
            <a:spLocks noGrp="1"/>
          </p:cNvSpPr>
          <p:nvPr>
            <p:ph type="ftr" sz="quarter" idx="11"/>
          </p:nvPr>
        </p:nvSpPr>
        <p:spPr/>
        <p:txBody>
          <a:bodyPr/>
          <a:lstStyle>
            <a:lvl1pPr>
              <a:defRPr/>
            </a:lvl1pPr>
          </a:lstStyle>
          <a:p>
            <a:pPr>
              <a:defRPr/>
            </a:pPr>
            <a:r>
              <a:rPr lang="nl-NL"/>
              <a:t>Via Invoegen | Koptekst en Voettekst kunt u deze tekst wijzigen</a:t>
            </a:r>
          </a:p>
        </p:txBody>
      </p:sp>
      <p:sp>
        <p:nvSpPr>
          <p:cNvPr id="6" name="Tijdelijke aanduiding voor dianummer 5"/>
          <p:cNvSpPr>
            <a:spLocks noGrp="1"/>
          </p:cNvSpPr>
          <p:nvPr>
            <p:ph type="sldNum" sz="quarter" idx="12"/>
          </p:nvPr>
        </p:nvSpPr>
        <p:spPr/>
        <p:txBody>
          <a:bodyPr/>
          <a:lstStyle>
            <a:lvl1pPr>
              <a:defRPr/>
            </a:lvl1pPr>
          </a:lstStyle>
          <a:p>
            <a:pPr>
              <a:defRPr/>
            </a:pPr>
            <a:fld id="{E028BCBD-7535-43EF-856B-A18B38931796}" type="slidenum">
              <a:rPr altLang="en-US"/>
              <a:pPr>
                <a:defRPr/>
              </a:pPr>
              <a:t>‹nr.›</a:t>
            </a:fld>
            <a:endParaRPr lang="en-US" altLang="en-US"/>
          </a:p>
        </p:txBody>
      </p:sp>
    </p:spTree>
    <p:extLst>
      <p:ext uri="{BB962C8B-B14F-4D97-AF65-F5344CB8AC3E}">
        <p14:creationId xmlns:p14="http://schemas.microsoft.com/office/powerpoint/2010/main" val="890380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ebruik voorbeelddia (Hoofdstukdia)">
    <p:spTree>
      <p:nvGrpSpPr>
        <p:cNvPr id="1" name=""/>
        <p:cNvGrpSpPr/>
        <p:nvPr/>
      </p:nvGrpSpPr>
      <p:grpSpPr>
        <a:xfrm>
          <a:off x="0" y="0"/>
          <a:ext cx="0" cy="0"/>
          <a:chOff x="0" y="0"/>
          <a:chExt cx="0" cy="0"/>
        </a:xfrm>
      </p:grpSpPr>
      <p:sp>
        <p:nvSpPr>
          <p:cNvPr id="4" name="Tijdelijke aanduiding voor afbeelding 9"/>
          <p:cNvSpPr>
            <a:spLocks noGrp="1"/>
          </p:cNvSpPr>
          <p:nvPr>
            <p:ph type="pic" sz="quarter" idx="10"/>
          </p:nvPr>
        </p:nvSpPr>
        <p:spPr>
          <a:xfrm>
            <a:off x="0" y="0"/>
            <a:ext cx="9144000" cy="6858000"/>
          </a:xfrm>
        </p:spPr>
        <p:txBody>
          <a:bodyPr/>
          <a:lstStyle>
            <a:lvl1pPr marL="0" indent="0">
              <a:buNone/>
              <a:defRPr/>
            </a:lvl1pPr>
          </a:lstStyle>
          <a:p>
            <a:pPr lvl="0"/>
            <a:r>
              <a:rPr lang="nl-NL" noProof="0" smtClean="0"/>
              <a:t>Sleep de afbeelding naar de tijdelijke aanduiding of klik op het pictogram als u een afbeelding wilt toevoegen</a:t>
            </a:r>
            <a:endParaRPr lang="nl-NL" noProof="0"/>
          </a:p>
        </p:txBody>
      </p:sp>
      <p:sp>
        <p:nvSpPr>
          <p:cNvPr id="2" name="Titel 1"/>
          <p:cNvSpPr>
            <a:spLocks noGrp="1"/>
          </p:cNvSpPr>
          <p:nvPr>
            <p:ph type="ctrTitle"/>
          </p:nvPr>
        </p:nvSpPr>
        <p:spPr>
          <a:xfrm>
            <a:off x="651066" y="4626473"/>
            <a:ext cx="7884000" cy="1188000"/>
          </a:xfrm>
        </p:spPr>
        <p:txBody>
          <a:bodyPr/>
          <a:lstStyle>
            <a:lvl1pPr algn="l">
              <a:defRPr>
                <a:solidFill>
                  <a:schemeClr val="tx1"/>
                </a:solidFill>
              </a:defRPr>
            </a:lvl1pPr>
          </a:lstStyle>
          <a:p>
            <a:r>
              <a:rPr lang="nl-NL" noProof="1" smtClean="0"/>
              <a:t>Klik om de stijl te bewerken</a:t>
            </a:r>
            <a:endParaRPr lang="nl-NL" noProof="1"/>
          </a:p>
        </p:txBody>
      </p:sp>
    </p:spTree>
    <p:extLst>
      <p:ext uri="{BB962C8B-B14F-4D97-AF65-F5344CB8AC3E}">
        <p14:creationId xmlns:p14="http://schemas.microsoft.com/office/powerpoint/2010/main" val="2726026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DF9A5FA-4D3B-4D89-B8D4-D65C9F57C0CF}" type="datetimeFigureOut">
              <a:rPr lang="nl-NL" smtClean="0"/>
              <a:t>18-4-2018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C8646F2-93C5-4589-AB86-4231CC7CBD9E}" type="slidenum">
              <a:rPr lang="nl-NL" smtClean="0"/>
              <a:t>‹nr.›</a:t>
            </a:fld>
            <a:endParaRPr lang="nl-NL"/>
          </a:p>
        </p:txBody>
      </p:sp>
    </p:spTree>
    <p:extLst>
      <p:ext uri="{BB962C8B-B14F-4D97-AF65-F5344CB8AC3E}">
        <p14:creationId xmlns:p14="http://schemas.microsoft.com/office/powerpoint/2010/main" val="2490425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
        <p:nvSpPr>
          <p:cNvPr id="2" name="Title 1"/>
          <p:cNvSpPr>
            <a:spLocks noGrp="1"/>
          </p:cNvSpPr>
          <p:nvPr>
            <p:ph type="ctrTitle" hasCustomPrompt="1"/>
          </p:nvPr>
        </p:nvSpPr>
        <p:spPr>
          <a:xfrm>
            <a:off x="1368000" y="5166001"/>
            <a:ext cx="5724280" cy="1071312"/>
          </a:xfrm>
          <a:prstGeom prst="rect">
            <a:avLst/>
          </a:prstGeom>
        </p:spPr>
        <p:txBody>
          <a:bodyPr lIns="0" tIns="0" rIns="0" bIns="0">
            <a:noAutofit/>
          </a:bodyPr>
          <a:lstStyle>
            <a:lvl1pPr algn="l">
              <a:lnSpc>
                <a:spcPts val="2175"/>
              </a:lnSpc>
              <a:defRPr sz="2175" b="1">
                <a:solidFill>
                  <a:srgbClr val="0095B1"/>
                </a:solidFill>
                <a:latin typeface="Arial" pitchFamily="34" charset="0"/>
                <a:cs typeface="Arial" pitchFamily="34" charset="0"/>
              </a:defRPr>
            </a:lvl1pPr>
          </a:lstStyle>
          <a:p>
            <a:r>
              <a:rPr lang="en-US" dirty="0" err="1" smtClean="0"/>
              <a:t>Klik</a:t>
            </a:r>
            <a:r>
              <a:rPr lang="en-US" dirty="0" smtClean="0"/>
              <a:t> </a:t>
            </a:r>
            <a:r>
              <a:rPr lang="en-US" dirty="0" err="1" smtClean="0"/>
              <a:t>om</a:t>
            </a:r>
            <a:r>
              <a:rPr lang="en-US" dirty="0" smtClean="0"/>
              <a:t> de </a:t>
            </a:r>
            <a:r>
              <a:rPr lang="en-US" dirty="0" err="1" smtClean="0"/>
              <a:t>titel</a:t>
            </a:r>
            <a:r>
              <a:rPr lang="en-US" dirty="0" smtClean="0"/>
              <a:t> </a:t>
            </a:r>
            <a:r>
              <a:rPr lang="en-US" dirty="0" err="1" smtClean="0"/>
              <a:t>te</a:t>
            </a:r>
            <a:r>
              <a:rPr lang="en-US" dirty="0" smtClean="0"/>
              <a:t> </a:t>
            </a:r>
            <a:r>
              <a:rPr lang="en-US" dirty="0" err="1" smtClean="0"/>
              <a:t>veranderen</a:t>
            </a:r>
            <a:endParaRPr lang="nl-NL" dirty="0"/>
          </a:p>
        </p:txBody>
      </p:sp>
      <p:sp>
        <p:nvSpPr>
          <p:cNvPr id="9" name="Tijdelijke aanduiding voor datum 8"/>
          <p:cNvSpPr>
            <a:spLocks noGrp="1"/>
          </p:cNvSpPr>
          <p:nvPr>
            <p:ph type="dt" sz="half" idx="10"/>
          </p:nvPr>
        </p:nvSpPr>
        <p:spPr/>
        <p:txBody>
          <a:bodyPr/>
          <a:lstStyle>
            <a:lvl1pPr>
              <a:defRPr sz="675" b="1"/>
            </a:lvl1pPr>
          </a:lstStyle>
          <a:p>
            <a:fld id="{84D5853E-AD30-4FED-9E71-9FC9ECABD179}" type="datetime1">
              <a:rPr lang="nl-NL" smtClean="0">
                <a:solidFill>
                  <a:prstClr val="black"/>
                </a:solidFill>
              </a:rPr>
              <a:pPr/>
              <a:t>18-4-2018</a:t>
            </a:fld>
            <a:endParaRPr lang="nl-NL" dirty="0">
              <a:solidFill>
                <a:prstClr val="black"/>
              </a:solidFill>
            </a:endParaRPr>
          </a:p>
        </p:txBody>
      </p:sp>
      <p:sp>
        <p:nvSpPr>
          <p:cNvPr id="10" name="Tijdelijke aanduiding voor voettekst 9"/>
          <p:cNvSpPr>
            <a:spLocks noGrp="1"/>
          </p:cNvSpPr>
          <p:nvPr>
            <p:ph type="ftr" sz="quarter" idx="11"/>
          </p:nvPr>
        </p:nvSpPr>
        <p:spPr/>
        <p:txBody>
          <a:bodyPr/>
          <a:lstStyle>
            <a:lvl1pPr>
              <a:defRPr sz="675"/>
            </a:lvl1pPr>
          </a:lstStyle>
          <a:p>
            <a:endParaRPr lang="nl-NL" dirty="0">
              <a:solidFill>
                <a:prstClr val="black">
                  <a:tint val="75000"/>
                </a:prstClr>
              </a:solidFill>
            </a:endParaRPr>
          </a:p>
        </p:txBody>
      </p:sp>
      <p:sp>
        <p:nvSpPr>
          <p:cNvPr id="11" name="Tijdelijke aanduiding voor dianummer 10"/>
          <p:cNvSpPr>
            <a:spLocks noGrp="1"/>
          </p:cNvSpPr>
          <p:nvPr>
            <p:ph type="sldNum" sz="quarter" idx="12"/>
          </p:nvPr>
        </p:nvSpPr>
        <p:spPr/>
        <p:txBody>
          <a:bodyPr/>
          <a:lstStyle>
            <a:lvl1pPr>
              <a:defRPr sz="675" b="1"/>
            </a:lvl1pPr>
          </a:lstStyle>
          <a:p>
            <a:fld id="{C0475945-4DC4-46A6-8529-88CE6CEE5D96}" type="slidenum">
              <a:rPr lang="nl-NL" smtClean="0">
                <a:solidFill>
                  <a:prstClr val="black"/>
                </a:solidFill>
              </a:rPr>
              <a:pPr/>
              <a:t>‹nr.›</a:t>
            </a:fld>
            <a:endParaRPr lang="nl-NL" dirty="0">
              <a:solidFill>
                <a:prstClr val="black"/>
              </a:solidFill>
            </a:endParaRPr>
          </a:p>
        </p:txBody>
      </p:sp>
    </p:spTree>
    <p:extLst>
      <p:ext uri="{BB962C8B-B14F-4D97-AF65-F5344CB8AC3E}">
        <p14:creationId xmlns:p14="http://schemas.microsoft.com/office/powerpoint/2010/main" val="2317003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Standaard zonder icoon">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
        <p:nvSpPr>
          <p:cNvPr id="2" name="Title 1"/>
          <p:cNvSpPr>
            <a:spLocks noGrp="1"/>
          </p:cNvSpPr>
          <p:nvPr>
            <p:ph type="title" hasCustomPrompt="1"/>
          </p:nvPr>
        </p:nvSpPr>
        <p:spPr>
          <a:xfrm>
            <a:off x="1368000" y="2160032"/>
            <a:ext cx="7308456" cy="548888"/>
          </a:xfrm>
          <a:prstGeom prst="rect">
            <a:avLst/>
          </a:prstGeom>
        </p:spPr>
        <p:txBody>
          <a:bodyPr lIns="0" tIns="0" rIns="0" bIns="0">
            <a:noAutofit/>
          </a:bodyPr>
          <a:lstStyle>
            <a:lvl1pPr algn="l">
              <a:lnSpc>
                <a:spcPts val="1800"/>
              </a:lnSpc>
              <a:defRPr sz="1800" b="1" i="0" baseline="0">
                <a:solidFill>
                  <a:srgbClr val="0095B1"/>
                </a:solidFill>
                <a:latin typeface="Arial" pitchFamily="34" charset="0"/>
                <a:cs typeface="Arial" pitchFamily="34" charset="0"/>
              </a:defRPr>
            </a:lvl1pPr>
          </a:lstStyle>
          <a:p>
            <a:r>
              <a:rPr lang="en-US" dirty="0" err="1" smtClean="0"/>
              <a:t>Klik</a:t>
            </a:r>
            <a:r>
              <a:rPr lang="en-US" dirty="0" smtClean="0"/>
              <a:t> </a:t>
            </a:r>
            <a:r>
              <a:rPr lang="en-US" dirty="0" err="1" smtClean="0"/>
              <a:t>om</a:t>
            </a:r>
            <a:r>
              <a:rPr lang="en-US" dirty="0" smtClean="0"/>
              <a:t> </a:t>
            </a:r>
            <a:r>
              <a:rPr lang="en-US" dirty="0" err="1" smtClean="0"/>
              <a:t>een</a:t>
            </a:r>
            <a:r>
              <a:rPr lang="en-US" dirty="0" smtClean="0"/>
              <a:t> </a:t>
            </a:r>
            <a:r>
              <a:rPr lang="en-US" dirty="0" err="1" smtClean="0"/>
              <a:t>titel</a:t>
            </a:r>
            <a:r>
              <a:rPr lang="en-US" dirty="0" smtClean="0"/>
              <a:t> toe </a:t>
            </a:r>
            <a:r>
              <a:rPr lang="en-US" dirty="0" err="1" smtClean="0"/>
              <a:t>te</a:t>
            </a:r>
            <a:r>
              <a:rPr lang="en-US" dirty="0" smtClean="0"/>
              <a:t> </a:t>
            </a:r>
            <a:r>
              <a:rPr lang="en-US" dirty="0" err="1" smtClean="0"/>
              <a:t>voegen</a:t>
            </a:r>
            <a:endParaRPr lang="nl-NL" dirty="0"/>
          </a:p>
        </p:txBody>
      </p:sp>
      <p:sp>
        <p:nvSpPr>
          <p:cNvPr id="3" name="Content Placeholder 2"/>
          <p:cNvSpPr>
            <a:spLocks noGrp="1"/>
          </p:cNvSpPr>
          <p:nvPr>
            <p:ph idx="1" hasCustomPrompt="1"/>
          </p:nvPr>
        </p:nvSpPr>
        <p:spPr>
          <a:xfrm>
            <a:off x="1368000" y="2736032"/>
            <a:ext cx="7308456" cy="3429272"/>
          </a:xfrm>
          <a:prstGeom prst="rect">
            <a:avLst/>
          </a:prstGeom>
        </p:spPr>
        <p:txBody>
          <a:bodyPr lIns="0" tIns="0" rIns="0" bIns="0">
            <a:noAutofit/>
          </a:bodyPr>
          <a:lstStyle>
            <a:lvl1pPr marL="0" indent="0">
              <a:lnSpc>
                <a:spcPts val="1800"/>
              </a:lnSpc>
              <a:buNone/>
              <a:defRPr sz="1500" baseline="0">
                <a:latin typeface="Arial" pitchFamily="34" charset="0"/>
                <a:cs typeface="Arial" pitchFamily="34" charset="0"/>
              </a:defRPr>
            </a:lvl1pPr>
            <a:lvl2pPr marL="0" indent="-135000">
              <a:lnSpc>
                <a:spcPts val="1800"/>
              </a:lnSpc>
              <a:spcBef>
                <a:spcPts val="0"/>
              </a:spcBef>
              <a:buClr>
                <a:srgbClr val="0095B1"/>
              </a:buClr>
              <a:buSzPct val="100000"/>
              <a:buFont typeface="Arial" pitchFamily="34" charset="0"/>
              <a:buChar char="•"/>
              <a:defRPr lang="en-US" sz="1500" kern="1200" baseline="0" dirty="0" smtClean="0">
                <a:solidFill>
                  <a:schemeClr val="tx1"/>
                </a:solidFill>
                <a:latin typeface="Arial" pitchFamily="34" charset="0"/>
                <a:ea typeface="+mn-ea"/>
                <a:cs typeface="Arial" pitchFamily="34" charset="0"/>
              </a:defRPr>
            </a:lvl2pPr>
            <a:lvl3pPr marL="8572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3pPr>
            <a:lvl4pPr marL="12001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4pPr>
            <a:lvl5pPr marL="15430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5pPr>
          </a:lstStyle>
          <a:p>
            <a:pPr lvl="0"/>
            <a:r>
              <a:rPr lang="en-US" dirty="0" err="1" smtClean="0"/>
              <a:t>Klik</a:t>
            </a:r>
            <a:r>
              <a:rPr lang="en-US" dirty="0" smtClean="0"/>
              <a:t> </a:t>
            </a:r>
            <a:r>
              <a:rPr lang="en-US" dirty="0" err="1" smtClean="0"/>
              <a:t>om</a:t>
            </a:r>
            <a:r>
              <a:rPr lang="en-US" dirty="0" smtClean="0"/>
              <a:t> </a:t>
            </a:r>
            <a:r>
              <a:rPr lang="en-US" dirty="0" err="1" smtClean="0"/>
              <a:t>een</a:t>
            </a:r>
            <a:r>
              <a:rPr lang="en-US" dirty="0" smtClean="0"/>
              <a:t> </a:t>
            </a:r>
            <a:r>
              <a:rPr lang="en-US" dirty="0" err="1" smtClean="0"/>
              <a:t>tekst</a:t>
            </a:r>
            <a:r>
              <a:rPr lang="en-US" dirty="0" smtClean="0"/>
              <a:t> toe </a:t>
            </a:r>
            <a:r>
              <a:rPr lang="en-US" dirty="0" err="1" smtClean="0"/>
              <a:t>te</a:t>
            </a:r>
            <a:r>
              <a:rPr lang="en-US" dirty="0" smtClean="0"/>
              <a:t> </a:t>
            </a:r>
            <a:r>
              <a:rPr lang="en-US" dirty="0" err="1" smtClean="0"/>
              <a:t>voegen</a:t>
            </a:r>
            <a:r>
              <a:rPr lang="en-US" dirty="0" smtClean="0"/>
              <a:t/>
            </a:r>
            <a:br>
              <a:rPr lang="en-US" dirty="0" smtClean="0"/>
            </a:br>
            <a:endParaRPr lang="en-US" dirty="0" smtClean="0"/>
          </a:p>
          <a:p>
            <a:pPr lvl="1"/>
            <a:r>
              <a:rPr lang="en-US" dirty="0" smtClean="0"/>
              <a:t>Opsomming</a:t>
            </a:r>
          </a:p>
          <a:p>
            <a:pPr lvl="1"/>
            <a:r>
              <a:rPr lang="en-US" dirty="0" err="1" smtClean="0"/>
              <a:t>Opsomming</a:t>
            </a:r>
            <a:endParaRPr lang="en-US" dirty="0" smtClean="0"/>
          </a:p>
          <a:p>
            <a:pPr lvl="2"/>
            <a:r>
              <a:rPr lang="en-US" dirty="0" err="1" smtClean="0"/>
              <a:t>Opsomming</a:t>
            </a:r>
            <a:r>
              <a:rPr lang="en-US" dirty="0" smtClean="0"/>
              <a:t> </a:t>
            </a:r>
            <a:r>
              <a:rPr lang="en-US" dirty="0" err="1" smtClean="0"/>
              <a:t>niveau</a:t>
            </a:r>
            <a:r>
              <a:rPr lang="en-US" dirty="0" smtClean="0"/>
              <a:t> 2</a:t>
            </a:r>
          </a:p>
          <a:p>
            <a:pPr lvl="2"/>
            <a:r>
              <a:rPr lang="en-US" dirty="0" err="1" smtClean="0"/>
              <a:t>Opsomming</a:t>
            </a:r>
            <a:r>
              <a:rPr lang="en-US" dirty="0" smtClean="0"/>
              <a:t> </a:t>
            </a:r>
            <a:r>
              <a:rPr lang="en-US" dirty="0" err="1" smtClean="0"/>
              <a:t>niveau</a:t>
            </a:r>
            <a:r>
              <a:rPr lang="en-US" dirty="0" smtClean="0"/>
              <a:t> 3</a:t>
            </a:r>
          </a:p>
          <a:p>
            <a:pPr lvl="3"/>
            <a:r>
              <a:rPr lang="en-US" dirty="0" err="1" smtClean="0"/>
              <a:t>Opsomming</a:t>
            </a:r>
            <a:r>
              <a:rPr lang="en-US" dirty="0" smtClean="0"/>
              <a:t> </a:t>
            </a:r>
            <a:r>
              <a:rPr lang="en-US" dirty="0" err="1" smtClean="0"/>
              <a:t>niveau</a:t>
            </a:r>
            <a:r>
              <a:rPr lang="en-US" dirty="0" smtClean="0"/>
              <a:t> 4</a:t>
            </a:r>
          </a:p>
          <a:p>
            <a:pPr lvl="4"/>
            <a:r>
              <a:rPr lang="en-US" dirty="0" err="1" smtClean="0"/>
              <a:t>Opsomming</a:t>
            </a:r>
            <a:r>
              <a:rPr lang="en-US" dirty="0" smtClean="0"/>
              <a:t> </a:t>
            </a:r>
            <a:r>
              <a:rPr lang="en-US" dirty="0" err="1" smtClean="0"/>
              <a:t>niveau</a:t>
            </a:r>
            <a:r>
              <a:rPr lang="en-US" dirty="0" smtClean="0"/>
              <a:t> 5</a:t>
            </a:r>
          </a:p>
          <a:p>
            <a:pPr lvl="1"/>
            <a:endParaRPr lang="en-US" dirty="0" smtClean="0"/>
          </a:p>
        </p:txBody>
      </p:sp>
      <p:sp>
        <p:nvSpPr>
          <p:cNvPr id="4" name="Tijdelijke aanduiding voor datum 3"/>
          <p:cNvSpPr>
            <a:spLocks noGrp="1"/>
          </p:cNvSpPr>
          <p:nvPr>
            <p:ph type="dt" sz="half" idx="10"/>
          </p:nvPr>
        </p:nvSpPr>
        <p:spPr/>
        <p:txBody>
          <a:bodyPr/>
          <a:lstStyle/>
          <a:p>
            <a:fld id="{5C67BEE2-F5B6-4F93-A935-C46FBBFA8C05}" type="datetime1">
              <a:rPr lang="nl-NL" smtClean="0">
                <a:solidFill>
                  <a:prstClr val="black"/>
                </a:solidFill>
              </a:rPr>
              <a:pPr/>
              <a:t>18-4-2018</a:t>
            </a:fld>
            <a:endParaRPr lang="nl-NL" dirty="0">
              <a:solidFill>
                <a:prstClr val="black"/>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0475945-4DC4-46A6-8529-88CE6CEE5D96}" type="slidenum">
              <a:rPr lang="nl-NL" smtClean="0">
                <a:solidFill>
                  <a:prstClr val="black"/>
                </a:solidFill>
              </a:rPr>
              <a:pPr/>
              <a:t>‹nr.›</a:t>
            </a:fld>
            <a:endParaRPr lang="nl-NL" dirty="0">
              <a:solidFill>
                <a:prstClr val="black"/>
              </a:solidFill>
            </a:endParaRPr>
          </a:p>
        </p:txBody>
      </p:sp>
    </p:spTree>
    <p:extLst>
      <p:ext uri="{BB962C8B-B14F-4D97-AF65-F5344CB8AC3E}">
        <p14:creationId xmlns:p14="http://schemas.microsoft.com/office/powerpoint/2010/main" val="53392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Standaard">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
        <p:nvSpPr>
          <p:cNvPr id="2" name="Title 1"/>
          <p:cNvSpPr>
            <a:spLocks noGrp="1"/>
          </p:cNvSpPr>
          <p:nvPr>
            <p:ph type="title" hasCustomPrompt="1"/>
          </p:nvPr>
        </p:nvSpPr>
        <p:spPr>
          <a:xfrm>
            <a:off x="1368000" y="2160032"/>
            <a:ext cx="7308456" cy="548888"/>
          </a:xfrm>
          <a:prstGeom prst="rect">
            <a:avLst/>
          </a:prstGeom>
        </p:spPr>
        <p:txBody>
          <a:bodyPr lIns="0" tIns="0" rIns="0" bIns="0">
            <a:noAutofit/>
          </a:bodyPr>
          <a:lstStyle>
            <a:lvl1pPr algn="l">
              <a:lnSpc>
                <a:spcPts val="1800"/>
              </a:lnSpc>
              <a:defRPr sz="1800" b="1" i="0" baseline="0">
                <a:solidFill>
                  <a:srgbClr val="0095B1"/>
                </a:solidFill>
                <a:latin typeface="Arial" pitchFamily="34" charset="0"/>
                <a:cs typeface="Arial" pitchFamily="34" charset="0"/>
              </a:defRPr>
            </a:lvl1pPr>
          </a:lstStyle>
          <a:p>
            <a:r>
              <a:rPr lang="en-US" dirty="0" err="1" smtClean="0"/>
              <a:t>Klik</a:t>
            </a:r>
            <a:r>
              <a:rPr lang="en-US" dirty="0" smtClean="0"/>
              <a:t> </a:t>
            </a:r>
            <a:r>
              <a:rPr lang="en-US" dirty="0" err="1" smtClean="0"/>
              <a:t>om</a:t>
            </a:r>
            <a:r>
              <a:rPr lang="en-US" dirty="0" smtClean="0"/>
              <a:t> </a:t>
            </a:r>
            <a:r>
              <a:rPr lang="en-US" dirty="0" err="1" smtClean="0"/>
              <a:t>een</a:t>
            </a:r>
            <a:r>
              <a:rPr lang="en-US" dirty="0" smtClean="0"/>
              <a:t> </a:t>
            </a:r>
            <a:r>
              <a:rPr lang="en-US" dirty="0" err="1" smtClean="0"/>
              <a:t>titel</a:t>
            </a:r>
            <a:r>
              <a:rPr lang="en-US" dirty="0" smtClean="0"/>
              <a:t> toe </a:t>
            </a:r>
            <a:r>
              <a:rPr lang="en-US" dirty="0" err="1" smtClean="0"/>
              <a:t>te</a:t>
            </a:r>
            <a:r>
              <a:rPr lang="en-US" dirty="0" smtClean="0"/>
              <a:t> </a:t>
            </a:r>
            <a:r>
              <a:rPr lang="en-US" dirty="0" err="1" smtClean="0"/>
              <a:t>voegen</a:t>
            </a:r>
            <a:endParaRPr lang="nl-NL" dirty="0"/>
          </a:p>
        </p:txBody>
      </p:sp>
      <p:sp>
        <p:nvSpPr>
          <p:cNvPr id="3" name="Content Placeholder 2"/>
          <p:cNvSpPr>
            <a:spLocks noGrp="1"/>
          </p:cNvSpPr>
          <p:nvPr>
            <p:ph idx="1" hasCustomPrompt="1"/>
          </p:nvPr>
        </p:nvSpPr>
        <p:spPr>
          <a:xfrm>
            <a:off x="1368000" y="2736032"/>
            <a:ext cx="7308456" cy="3429272"/>
          </a:xfrm>
          <a:prstGeom prst="rect">
            <a:avLst/>
          </a:prstGeom>
        </p:spPr>
        <p:txBody>
          <a:bodyPr lIns="0" tIns="0" rIns="0" bIns="0">
            <a:noAutofit/>
          </a:bodyPr>
          <a:lstStyle>
            <a:lvl1pPr marL="0" indent="0">
              <a:lnSpc>
                <a:spcPts val="1800"/>
              </a:lnSpc>
              <a:buNone/>
              <a:defRPr sz="1500" baseline="0">
                <a:latin typeface="Arial" pitchFamily="34" charset="0"/>
                <a:cs typeface="Arial" pitchFamily="34" charset="0"/>
              </a:defRPr>
            </a:lvl1pPr>
            <a:lvl2pPr marL="0" indent="-135000">
              <a:lnSpc>
                <a:spcPts val="1800"/>
              </a:lnSpc>
              <a:spcBef>
                <a:spcPts val="0"/>
              </a:spcBef>
              <a:buClr>
                <a:srgbClr val="0095B1"/>
              </a:buClr>
              <a:buSzPct val="100000"/>
              <a:buFont typeface="Arial" pitchFamily="34" charset="0"/>
              <a:buChar char="•"/>
              <a:defRPr sz="1500" baseline="0">
                <a:latin typeface="Arial" pitchFamily="34" charset="0"/>
                <a:cs typeface="Arial" pitchFamily="34" charset="0"/>
              </a:defRPr>
            </a:lvl2pPr>
            <a:lvl3pPr marL="8572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3pPr>
            <a:lvl4pPr marL="12001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4pPr>
            <a:lvl5pPr marL="15430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5pPr>
          </a:lstStyle>
          <a:p>
            <a:pPr lvl="0"/>
            <a:r>
              <a:rPr lang="en-US" dirty="0" err="1" smtClean="0"/>
              <a:t>Klik</a:t>
            </a:r>
            <a:r>
              <a:rPr lang="en-US" dirty="0" smtClean="0"/>
              <a:t> </a:t>
            </a:r>
            <a:r>
              <a:rPr lang="en-US" dirty="0" err="1" smtClean="0"/>
              <a:t>om</a:t>
            </a:r>
            <a:r>
              <a:rPr lang="en-US" dirty="0" smtClean="0"/>
              <a:t> </a:t>
            </a:r>
            <a:r>
              <a:rPr lang="en-US" dirty="0" err="1" smtClean="0"/>
              <a:t>een</a:t>
            </a:r>
            <a:r>
              <a:rPr lang="en-US" dirty="0" smtClean="0"/>
              <a:t> </a:t>
            </a:r>
            <a:r>
              <a:rPr lang="en-US" dirty="0" err="1" smtClean="0"/>
              <a:t>tekst</a:t>
            </a:r>
            <a:r>
              <a:rPr lang="en-US" dirty="0" smtClean="0"/>
              <a:t> toe </a:t>
            </a:r>
            <a:r>
              <a:rPr lang="en-US" dirty="0" err="1" smtClean="0"/>
              <a:t>te</a:t>
            </a:r>
            <a:r>
              <a:rPr lang="en-US" dirty="0" smtClean="0"/>
              <a:t> </a:t>
            </a:r>
            <a:r>
              <a:rPr lang="en-US" dirty="0" err="1" smtClean="0"/>
              <a:t>voegen</a:t>
            </a:r>
            <a:r>
              <a:rPr lang="en-US" dirty="0" smtClean="0"/>
              <a:t/>
            </a:r>
            <a:br>
              <a:rPr lang="en-US" dirty="0" smtClean="0"/>
            </a:br>
            <a:endParaRPr lang="en-US" dirty="0" smtClean="0"/>
          </a:p>
          <a:p>
            <a:pPr lvl="1"/>
            <a:r>
              <a:rPr lang="en-US" dirty="0" smtClean="0"/>
              <a:t>Opsomming</a:t>
            </a:r>
          </a:p>
          <a:p>
            <a:pPr lvl="1"/>
            <a:r>
              <a:rPr lang="en-US" dirty="0" err="1" smtClean="0"/>
              <a:t>Opsomming</a:t>
            </a:r>
            <a:endParaRPr lang="en-US" dirty="0" smtClean="0"/>
          </a:p>
          <a:p>
            <a:pPr lvl="2"/>
            <a:r>
              <a:rPr lang="en-US" dirty="0" err="1" smtClean="0"/>
              <a:t>Opsomming</a:t>
            </a:r>
            <a:r>
              <a:rPr lang="en-US" dirty="0" smtClean="0"/>
              <a:t> </a:t>
            </a:r>
            <a:r>
              <a:rPr lang="en-US" dirty="0" err="1" smtClean="0"/>
              <a:t>niveau</a:t>
            </a:r>
            <a:r>
              <a:rPr lang="en-US" dirty="0" smtClean="0"/>
              <a:t> 2</a:t>
            </a:r>
          </a:p>
          <a:p>
            <a:pPr lvl="2"/>
            <a:r>
              <a:rPr lang="en-US" dirty="0" err="1" smtClean="0"/>
              <a:t>Opsomming</a:t>
            </a:r>
            <a:r>
              <a:rPr lang="en-US" dirty="0" smtClean="0"/>
              <a:t> </a:t>
            </a:r>
            <a:r>
              <a:rPr lang="en-US" dirty="0" err="1" smtClean="0"/>
              <a:t>niveau</a:t>
            </a:r>
            <a:r>
              <a:rPr lang="en-US" dirty="0" smtClean="0"/>
              <a:t> 3</a:t>
            </a:r>
          </a:p>
          <a:p>
            <a:pPr lvl="3"/>
            <a:r>
              <a:rPr lang="en-US" dirty="0" err="1" smtClean="0"/>
              <a:t>Opsomming</a:t>
            </a:r>
            <a:r>
              <a:rPr lang="en-US" dirty="0" smtClean="0"/>
              <a:t> </a:t>
            </a:r>
            <a:r>
              <a:rPr lang="en-US" dirty="0" err="1" smtClean="0"/>
              <a:t>niveau</a:t>
            </a:r>
            <a:r>
              <a:rPr lang="en-US" dirty="0" smtClean="0"/>
              <a:t> 4</a:t>
            </a:r>
          </a:p>
          <a:p>
            <a:pPr lvl="4"/>
            <a:r>
              <a:rPr lang="en-US" dirty="0" err="1" smtClean="0"/>
              <a:t>Opsomming</a:t>
            </a:r>
            <a:r>
              <a:rPr lang="en-US" dirty="0" smtClean="0"/>
              <a:t> </a:t>
            </a:r>
            <a:r>
              <a:rPr lang="en-US" dirty="0" err="1" smtClean="0"/>
              <a:t>niveau</a:t>
            </a:r>
            <a:r>
              <a:rPr lang="en-US" dirty="0" smtClean="0"/>
              <a:t> 5</a:t>
            </a:r>
          </a:p>
          <a:p>
            <a:pPr lvl="1"/>
            <a:endParaRPr lang="en-US" dirty="0" smtClean="0"/>
          </a:p>
        </p:txBody>
      </p:sp>
      <p:sp>
        <p:nvSpPr>
          <p:cNvPr id="4" name="Tijdelijke aanduiding voor datum 3"/>
          <p:cNvSpPr>
            <a:spLocks noGrp="1"/>
          </p:cNvSpPr>
          <p:nvPr>
            <p:ph type="dt" sz="half" idx="10"/>
          </p:nvPr>
        </p:nvSpPr>
        <p:spPr/>
        <p:txBody>
          <a:bodyPr/>
          <a:lstStyle/>
          <a:p>
            <a:fld id="{5C67BEE2-F5B6-4F93-A935-C46FBBFA8C05}" type="datetime1">
              <a:rPr lang="nl-NL" smtClean="0">
                <a:solidFill>
                  <a:prstClr val="black"/>
                </a:solidFill>
              </a:rPr>
              <a:pPr/>
              <a:t>18-4-2018</a:t>
            </a:fld>
            <a:endParaRPr lang="nl-NL" dirty="0">
              <a:solidFill>
                <a:prstClr val="black"/>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0475945-4DC4-46A6-8529-88CE6CEE5D96}" type="slidenum">
              <a:rPr lang="nl-NL" smtClean="0">
                <a:solidFill>
                  <a:prstClr val="black"/>
                </a:solidFill>
              </a:rPr>
              <a:pPr/>
              <a:t>‹nr.›</a:t>
            </a:fld>
            <a:endParaRPr lang="nl-NL" dirty="0">
              <a:solidFill>
                <a:prstClr val="black"/>
              </a:solidFill>
            </a:endParaRPr>
          </a:p>
        </p:txBody>
      </p:sp>
    </p:spTree>
    <p:extLst>
      <p:ext uri="{BB962C8B-B14F-4D97-AF65-F5344CB8AC3E}">
        <p14:creationId xmlns:p14="http://schemas.microsoft.com/office/powerpoint/2010/main" val="26159860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ndaard met tabel">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
        <p:nvSpPr>
          <p:cNvPr id="2" name="Title 1"/>
          <p:cNvSpPr>
            <a:spLocks noGrp="1"/>
          </p:cNvSpPr>
          <p:nvPr>
            <p:ph type="title" hasCustomPrompt="1"/>
          </p:nvPr>
        </p:nvSpPr>
        <p:spPr>
          <a:xfrm>
            <a:off x="1368000" y="2160032"/>
            <a:ext cx="7308456" cy="548888"/>
          </a:xfrm>
          <a:prstGeom prst="rect">
            <a:avLst/>
          </a:prstGeom>
        </p:spPr>
        <p:txBody>
          <a:bodyPr lIns="0" tIns="0" rIns="0" bIns="0">
            <a:noAutofit/>
          </a:bodyPr>
          <a:lstStyle>
            <a:lvl1pPr algn="l">
              <a:lnSpc>
                <a:spcPts val="1800"/>
              </a:lnSpc>
              <a:defRPr sz="1800" b="1" i="0" baseline="0">
                <a:solidFill>
                  <a:srgbClr val="0095B1"/>
                </a:solidFill>
                <a:latin typeface="Arial" pitchFamily="34" charset="0"/>
                <a:cs typeface="Arial" pitchFamily="34" charset="0"/>
              </a:defRPr>
            </a:lvl1pPr>
          </a:lstStyle>
          <a:p>
            <a:r>
              <a:rPr lang="en-US" dirty="0" err="1" smtClean="0"/>
              <a:t>Klik</a:t>
            </a:r>
            <a:r>
              <a:rPr lang="en-US" dirty="0" smtClean="0"/>
              <a:t> </a:t>
            </a:r>
            <a:r>
              <a:rPr lang="en-US" dirty="0" err="1" smtClean="0"/>
              <a:t>om</a:t>
            </a:r>
            <a:r>
              <a:rPr lang="en-US" dirty="0" smtClean="0"/>
              <a:t> </a:t>
            </a:r>
            <a:r>
              <a:rPr lang="en-US" dirty="0" err="1" smtClean="0"/>
              <a:t>een</a:t>
            </a:r>
            <a:r>
              <a:rPr lang="en-US" dirty="0" smtClean="0"/>
              <a:t> </a:t>
            </a:r>
            <a:r>
              <a:rPr lang="en-US" dirty="0" err="1" smtClean="0"/>
              <a:t>titel</a:t>
            </a:r>
            <a:r>
              <a:rPr lang="en-US" dirty="0" smtClean="0"/>
              <a:t> toe </a:t>
            </a:r>
            <a:r>
              <a:rPr lang="en-US" dirty="0" err="1" smtClean="0"/>
              <a:t>te</a:t>
            </a:r>
            <a:r>
              <a:rPr lang="en-US" dirty="0" smtClean="0"/>
              <a:t> </a:t>
            </a:r>
            <a:r>
              <a:rPr lang="en-US" dirty="0" err="1" smtClean="0"/>
              <a:t>voegen</a:t>
            </a:r>
            <a:endParaRPr lang="nl-NL" dirty="0"/>
          </a:p>
        </p:txBody>
      </p:sp>
      <p:sp>
        <p:nvSpPr>
          <p:cNvPr id="4" name="Tijdelijke aanduiding voor datum 3"/>
          <p:cNvSpPr>
            <a:spLocks noGrp="1"/>
          </p:cNvSpPr>
          <p:nvPr>
            <p:ph type="dt" sz="half" idx="10"/>
          </p:nvPr>
        </p:nvSpPr>
        <p:spPr/>
        <p:txBody>
          <a:bodyPr/>
          <a:lstStyle/>
          <a:p>
            <a:fld id="{5C67BEE2-F5B6-4F93-A935-C46FBBFA8C05}" type="datetime1">
              <a:rPr lang="nl-NL" smtClean="0">
                <a:solidFill>
                  <a:prstClr val="black"/>
                </a:solidFill>
              </a:rPr>
              <a:pPr/>
              <a:t>18-4-2018</a:t>
            </a:fld>
            <a:endParaRPr lang="nl-NL" dirty="0">
              <a:solidFill>
                <a:prstClr val="black"/>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0475945-4DC4-46A6-8529-88CE6CEE5D96}" type="slidenum">
              <a:rPr lang="nl-NL" smtClean="0">
                <a:solidFill>
                  <a:prstClr val="black"/>
                </a:solidFill>
              </a:rPr>
              <a:pPr/>
              <a:t>‹nr.›</a:t>
            </a:fld>
            <a:endParaRPr lang="nl-NL" dirty="0">
              <a:solidFill>
                <a:prstClr val="black"/>
              </a:solidFill>
            </a:endParaRPr>
          </a:p>
        </p:txBody>
      </p:sp>
      <p:graphicFrame>
        <p:nvGraphicFramePr>
          <p:cNvPr id="9" name="Tabel 8"/>
          <p:cNvGraphicFramePr>
            <a:graphicFrameLocks noGrp="1"/>
          </p:cNvGraphicFramePr>
          <p:nvPr userDrawn="1">
            <p:extLst/>
          </p:nvPr>
        </p:nvGraphicFramePr>
        <p:xfrm>
          <a:off x="1368000" y="2780928"/>
          <a:ext cx="6096000" cy="2966720"/>
        </p:xfrm>
        <a:graphic>
          <a:graphicData uri="http://schemas.openxmlformats.org/drawingml/2006/table">
            <a:tbl>
              <a:tblPr firstRow="1" bandRow="1">
                <a:effectLst>
                  <a:outerShdw blurRad="50800" dist="50800" dir="5400000" algn="ctr" rotWithShape="0">
                    <a:schemeClr val="bg1"/>
                  </a:outerShdw>
                </a:effectLst>
                <a:tableStyleId>{5C22544A-7EE6-4342-B048-85BDC9FD1C3A}</a:tableStyleId>
              </a:tblPr>
              <a:tblGrid>
                <a:gridCol w="3048000"/>
                <a:gridCol w="3048000"/>
              </a:tblGrid>
              <a:tr h="370840">
                <a:tc>
                  <a:txBody>
                    <a:bodyPr/>
                    <a:lstStyle/>
                    <a:p>
                      <a:r>
                        <a:rPr lang="en-US" sz="1600" dirty="0" err="1" smtClean="0"/>
                        <a:t>tekst</a:t>
                      </a:r>
                      <a:endParaRPr lang="nl-NL" sz="1600" dirty="0"/>
                    </a:p>
                  </a:txBody>
                  <a:tcPr>
                    <a:solidFill>
                      <a:srgbClr val="0095B1"/>
                    </a:solidFill>
                  </a:tcPr>
                </a:tc>
                <a:tc>
                  <a:txBody>
                    <a:bodyPr/>
                    <a:lstStyle/>
                    <a:p>
                      <a:endParaRPr lang="nl-NL" sz="1600" dirty="0"/>
                    </a:p>
                  </a:txBody>
                  <a:tcPr>
                    <a:solidFill>
                      <a:srgbClr val="33AAC1"/>
                    </a:solidFill>
                  </a:tcPr>
                </a:tc>
              </a:tr>
              <a:tr h="370840">
                <a:tc>
                  <a:txBody>
                    <a:bodyPr/>
                    <a:lstStyle/>
                    <a:p>
                      <a:endParaRPr lang="nl-NL" sz="1600" dirty="0"/>
                    </a:p>
                  </a:txBody>
                  <a:tcPr>
                    <a:solidFill>
                      <a:srgbClr val="80CAD8"/>
                    </a:solidFill>
                  </a:tcPr>
                </a:tc>
                <a:tc>
                  <a:txBody>
                    <a:bodyPr/>
                    <a:lstStyle/>
                    <a:p>
                      <a:endParaRPr lang="nl-NL" sz="1600" dirty="0"/>
                    </a:p>
                  </a:txBody>
                  <a:tcPr>
                    <a:solidFill>
                      <a:srgbClr val="BFE4EB"/>
                    </a:solidFill>
                  </a:tcPr>
                </a:tc>
              </a:tr>
              <a:tr h="370840">
                <a:tc>
                  <a:txBody>
                    <a:bodyPr/>
                    <a:lstStyle/>
                    <a:p>
                      <a:endParaRPr lang="nl-NL" sz="1600" dirty="0"/>
                    </a:p>
                  </a:txBody>
                  <a:tcPr>
                    <a:solidFill>
                      <a:srgbClr val="80CAD8"/>
                    </a:solidFill>
                  </a:tcPr>
                </a:tc>
                <a:tc>
                  <a:txBody>
                    <a:bodyPr/>
                    <a:lstStyle/>
                    <a:p>
                      <a:endParaRPr lang="nl-NL" sz="1600" dirty="0"/>
                    </a:p>
                  </a:txBody>
                  <a:tcPr>
                    <a:solidFill>
                      <a:srgbClr val="BFE4EB"/>
                    </a:solidFill>
                  </a:tcPr>
                </a:tc>
              </a:tr>
              <a:tr h="370840">
                <a:tc>
                  <a:txBody>
                    <a:bodyPr/>
                    <a:lstStyle/>
                    <a:p>
                      <a:endParaRPr lang="nl-NL" sz="1600" dirty="0"/>
                    </a:p>
                  </a:txBody>
                  <a:tcPr>
                    <a:solidFill>
                      <a:srgbClr val="80CAD8"/>
                    </a:solidFill>
                  </a:tcPr>
                </a:tc>
                <a:tc>
                  <a:txBody>
                    <a:bodyPr/>
                    <a:lstStyle/>
                    <a:p>
                      <a:endParaRPr lang="nl-NL" sz="1600" dirty="0"/>
                    </a:p>
                  </a:txBody>
                  <a:tcPr>
                    <a:solidFill>
                      <a:srgbClr val="BFE4EB"/>
                    </a:solidFill>
                  </a:tcPr>
                </a:tc>
              </a:tr>
              <a:tr h="370840">
                <a:tc>
                  <a:txBody>
                    <a:bodyPr/>
                    <a:lstStyle/>
                    <a:p>
                      <a:endParaRPr lang="nl-NL" sz="1600" dirty="0"/>
                    </a:p>
                  </a:txBody>
                  <a:tcPr>
                    <a:solidFill>
                      <a:srgbClr val="80CAD8"/>
                    </a:solidFill>
                  </a:tcPr>
                </a:tc>
                <a:tc>
                  <a:txBody>
                    <a:bodyPr/>
                    <a:lstStyle/>
                    <a:p>
                      <a:endParaRPr lang="nl-NL" sz="1600" dirty="0"/>
                    </a:p>
                  </a:txBody>
                  <a:tcPr>
                    <a:solidFill>
                      <a:srgbClr val="BFE4EB"/>
                    </a:solidFill>
                  </a:tcPr>
                </a:tc>
              </a:tr>
              <a:tr h="370840">
                <a:tc>
                  <a:txBody>
                    <a:bodyPr/>
                    <a:lstStyle/>
                    <a:p>
                      <a:endParaRPr lang="nl-NL" sz="1600" dirty="0"/>
                    </a:p>
                  </a:txBody>
                  <a:tcPr>
                    <a:solidFill>
                      <a:srgbClr val="80CAD8"/>
                    </a:solidFill>
                  </a:tcPr>
                </a:tc>
                <a:tc>
                  <a:txBody>
                    <a:bodyPr/>
                    <a:lstStyle/>
                    <a:p>
                      <a:endParaRPr lang="nl-NL" sz="1600" dirty="0"/>
                    </a:p>
                  </a:txBody>
                  <a:tcPr>
                    <a:solidFill>
                      <a:srgbClr val="BFE4EB"/>
                    </a:solidFill>
                  </a:tcPr>
                </a:tc>
              </a:tr>
              <a:tr h="370840">
                <a:tc>
                  <a:txBody>
                    <a:bodyPr/>
                    <a:lstStyle/>
                    <a:p>
                      <a:endParaRPr lang="nl-NL" sz="1600" dirty="0"/>
                    </a:p>
                  </a:txBody>
                  <a:tcPr>
                    <a:solidFill>
                      <a:srgbClr val="80CAD8"/>
                    </a:solidFill>
                  </a:tcPr>
                </a:tc>
                <a:tc>
                  <a:txBody>
                    <a:bodyPr/>
                    <a:lstStyle/>
                    <a:p>
                      <a:endParaRPr lang="nl-NL" sz="1600" dirty="0"/>
                    </a:p>
                  </a:txBody>
                  <a:tcPr>
                    <a:solidFill>
                      <a:srgbClr val="BFE4EB"/>
                    </a:solidFill>
                  </a:tcPr>
                </a:tc>
              </a:tr>
              <a:tr h="370840">
                <a:tc>
                  <a:txBody>
                    <a:bodyPr/>
                    <a:lstStyle/>
                    <a:p>
                      <a:endParaRPr lang="nl-NL" sz="1600" dirty="0"/>
                    </a:p>
                  </a:txBody>
                  <a:tcPr>
                    <a:solidFill>
                      <a:srgbClr val="80CAD8"/>
                    </a:solidFill>
                  </a:tcPr>
                </a:tc>
                <a:tc>
                  <a:txBody>
                    <a:bodyPr/>
                    <a:lstStyle/>
                    <a:p>
                      <a:endParaRPr lang="nl-NL" sz="1600" dirty="0"/>
                    </a:p>
                  </a:txBody>
                  <a:tcPr>
                    <a:solidFill>
                      <a:srgbClr val="BFE4EB"/>
                    </a:solidFill>
                  </a:tcPr>
                </a:tc>
              </a:tr>
            </a:tbl>
          </a:graphicData>
        </a:graphic>
      </p:graphicFrame>
    </p:spTree>
    <p:extLst>
      <p:ext uri="{BB962C8B-B14F-4D97-AF65-F5344CB8AC3E}">
        <p14:creationId xmlns:p14="http://schemas.microsoft.com/office/powerpoint/2010/main" val="3637430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ee kolom">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
        <p:nvSpPr>
          <p:cNvPr id="10" name="Content Placeholder 2"/>
          <p:cNvSpPr>
            <a:spLocks noGrp="1"/>
          </p:cNvSpPr>
          <p:nvPr>
            <p:ph idx="1" hasCustomPrompt="1"/>
          </p:nvPr>
        </p:nvSpPr>
        <p:spPr>
          <a:xfrm>
            <a:off x="1368000" y="2708920"/>
            <a:ext cx="3564040" cy="3789312"/>
          </a:xfrm>
          <a:prstGeom prst="rect">
            <a:avLst/>
          </a:prstGeom>
        </p:spPr>
        <p:txBody>
          <a:bodyPr lIns="0" tIns="0" rIns="0" bIns="0">
            <a:noAutofit/>
          </a:bodyPr>
          <a:lstStyle>
            <a:lvl1pPr marL="0" indent="0">
              <a:lnSpc>
                <a:spcPts val="1800"/>
              </a:lnSpc>
              <a:buNone/>
              <a:defRPr sz="1500" baseline="0">
                <a:latin typeface="Arial" pitchFamily="34" charset="0"/>
                <a:cs typeface="Arial" pitchFamily="34" charset="0"/>
              </a:defRPr>
            </a:lvl1pPr>
            <a:lvl2pPr marL="0" indent="-135000">
              <a:lnSpc>
                <a:spcPts val="1800"/>
              </a:lnSpc>
              <a:spcBef>
                <a:spcPts val="0"/>
              </a:spcBef>
              <a:buClr>
                <a:srgbClr val="0095B1"/>
              </a:buClr>
              <a:buSzPct val="100000"/>
              <a:buFont typeface="Arial" pitchFamily="34" charset="0"/>
              <a:buChar char="•"/>
              <a:defRPr sz="1500" baseline="0">
                <a:latin typeface="Arial" pitchFamily="34" charset="0"/>
                <a:cs typeface="Arial" pitchFamily="34" charset="0"/>
              </a:defRPr>
            </a:lvl2pPr>
            <a:lvl3pPr marL="8572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3pPr>
            <a:lvl4pPr marL="12001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4pPr>
            <a:lvl5pPr marL="15430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5pPr>
          </a:lstStyle>
          <a:p>
            <a:pPr lvl="0"/>
            <a:r>
              <a:rPr lang="en-US" dirty="0" err="1" smtClean="0"/>
              <a:t>Klik</a:t>
            </a:r>
            <a:r>
              <a:rPr lang="en-US" dirty="0" smtClean="0"/>
              <a:t> </a:t>
            </a:r>
            <a:r>
              <a:rPr lang="en-US" dirty="0" err="1" smtClean="0"/>
              <a:t>om</a:t>
            </a:r>
            <a:r>
              <a:rPr lang="en-US" dirty="0" smtClean="0"/>
              <a:t> </a:t>
            </a:r>
            <a:r>
              <a:rPr lang="en-US" dirty="0" err="1" smtClean="0"/>
              <a:t>een</a:t>
            </a:r>
            <a:r>
              <a:rPr lang="en-US" dirty="0" smtClean="0"/>
              <a:t> </a:t>
            </a:r>
            <a:r>
              <a:rPr lang="en-US" dirty="0" err="1" smtClean="0"/>
              <a:t>tekst</a:t>
            </a:r>
            <a:r>
              <a:rPr lang="en-US" dirty="0" smtClean="0"/>
              <a:t> toe </a:t>
            </a:r>
            <a:r>
              <a:rPr lang="en-US" dirty="0" err="1" smtClean="0"/>
              <a:t>te</a:t>
            </a:r>
            <a:r>
              <a:rPr lang="en-US" dirty="0" smtClean="0"/>
              <a:t> </a:t>
            </a:r>
            <a:r>
              <a:rPr lang="en-US" dirty="0" err="1" smtClean="0"/>
              <a:t>voegen</a:t>
            </a:r>
            <a:r>
              <a:rPr lang="en-US" dirty="0" smtClean="0"/>
              <a:t/>
            </a:r>
            <a:br>
              <a:rPr lang="en-US" dirty="0" smtClean="0"/>
            </a:br>
            <a:endParaRPr lang="en-US" dirty="0" smtClean="0"/>
          </a:p>
          <a:p>
            <a:pPr lvl="1"/>
            <a:r>
              <a:rPr lang="en-US" dirty="0" smtClean="0"/>
              <a:t>Opsomming</a:t>
            </a:r>
          </a:p>
          <a:p>
            <a:pPr lvl="1"/>
            <a:r>
              <a:rPr lang="en-US" dirty="0" err="1" smtClean="0"/>
              <a:t>Opsomming</a:t>
            </a:r>
            <a:endParaRPr lang="en-US" dirty="0" smtClean="0"/>
          </a:p>
          <a:p>
            <a:pPr lvl="2"/>
            <a:r>
              <a:rPr lang="en-US" dirty="0" err="1" smtClean="0"/>
              <a:t>Opsomming</a:t>
            </a:r>
            <a:r>
              <a:rPr lang="en-US" dirty="0" smtClean="0"/>
              <a:t> </a:t>
            </a:r>
            <a:r>
              <a:rPr lang="en-US" dirty="0" err="1" smtClean="0"/>
              <a:t>niveau</a:t>
            </a:r>
            <a:r>
              <a:rPr lang="en-US" dirty="0" smtClean="0"/>
              <a:t> 2</a:t>
            </a:r>
          </a:p>
          <a:p>
            <a:pPr lvl="2"/>
            <a:r>
              <a:rPr lang="en-US" dirty="0" err="1" smtClean="0"/>
              <a:t>Opsomming</a:t>
            </a:r>
            <a:r>
              <a:rPr lang="en-US" dirty="0" smtClean="0"/>
              <a:t> </a:t>
            </a:r>
            <a:r>
              <a:rPr lang="en-US" dirty="0" err="1" smtClean="0"/>
              <a:t>niveau</a:t>
            </a:r>
            <a:r>
              <a:rPr lang="en-US" dirty="0" smtClean="0"/>
              <a:t> 3</a:t>
            </a:r>
          </a:p>
          <a:p>
            <a:pPr lvl="3"/>
            <a:r>
              <a:rPr lang="en-US" dirty="0" err="1" smtClean="0"/>
              <a:t>Opsomming</a:t>
            </a:r>
            <a:r>
              <a:rPr lang="en-US" dirty="0" smtClean="0"/>
              <a:t> </a:t>
            </a:r>
            <a:r>
              <a:rPr lang="en-US" dirty="0" err="1" smtClean="0"/>
              <a:t>niveau</a:t>
            </a:r>
            <a:r>
              <a:rPr lang="en-US" dirty="0" smtClean="0"/>
              <a:t> 4</a:t>
            </a:r>
          </a:p>
          <a:p>
            <a:pPr lvl="4"/>
            <a:r>
              <a:rPr lang="en-US" dirty="0" err="1" smtClean="0"/>
              <a:t>Opsomming</a:t>
            </a:r>
            <a:r>
              <a:rPr lang="en-US" dirty="0" smtClean="0"/>
              <a:t> </a:t>
            </a:r>
            <a:r>
              <a:rPr lang="en-US" dirty="0" err="1" smtClean="0"/>
              <a:t>niveau</a:t>
            </a:r>
            <a:r>
              <a:rPr lang="en-US" dirty="0" smtClean="0"/>
              <a:t> 5</a:t>
            </a:r>
          </a:p>
          <a:p>
            <a:pPr lvl="1"/>
            <a:endParaRPr lang="en-US" dirty="0" smtClean="0"/>
          </a:p>
        </p:txBody>
      </p:sp>
      <p:sp>
        <p:nvSpPr>
          <p:cNvPr id="12" name="Content Placeholder 2"/>
          <p:cNvSpPr>
            <a:spLocks noGrp="1"/>
          </p:cNvSpPr>
          <p:nvPr>
            <p:ph idx="13" hasCustomPrompt="1"/>
          </p:nvPr>
        </p:nvSpPr>
        <p:spPr>
          <a:xfrm>
            <a:off x="5148064" y="2708920"/>
            <a:ext cx="3528392" cy="3789312"/>
          </a:xfrm>
          <a:prstGeom prst="rect">
            <a:avLst/>
          </a:prstGeom>
        </p:spPr>
        <p:txBody>
          <a:bodyPr lIns="0" tIns="0" rIns="0" bIns="0">
            <a:noAutofit/>
          </a:bodyPr>
          <a:lstStyle>
            <a:lvl1pPr marL="0" indent="0">
              <a:lnSpc>
                <a:spcPts val="1800"/>
              </a:lnSpc>
              <a:buNone/>
              <a:defRPr sz="1500" baseline="0">
                <a:latin typeface="Arial" pitchFamily="34" charset="0"/>
                <a:cs typeface="Arial" pitchFamily="34" charset="0"/>
              </a:defRPr>
            </a:lvl1pPr>
            <a:lvl2pPr marL="0" indent="-135000">
              <a:lnSpc>
                <a:spcPts val="1800"/>
              </a:lnSpc>
              <a:spcBef>
                <a:spcPts val="0"/>
              </a:spcBef>
              <a:buClr>
                <a:srgbClr val="0095B1"/>
              </a:buClr>
              <a:buSzPct val="100000"/>
              <a:buFont typeface="Arial" pitchFamily="34" charset="0"/>
              <a:buChar char="•"/>
              <a:defRPr sz="1500" baseline="0">
                <a:latin typeface="Arial" pitchFamily="34" charset="0"/>
                <a:cs typeface="Arial" pitchFamily="34" charset="0"/>
              </a:defRPr>
            </a:lvl2pPr>
            <a:lvl3pPr marL="8572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3pPr>
            <a:lvl4pPr marL="12001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4pPr>
            <a:lvl5pPr marL="1543050" indent="-171450">
              <a:lnSpc>
                <a:spcPct val="100000"/>
              </a:lnSpc>
              <a:spcBef>
                <a:spcPts val="0"/>
              </a:spcBef>
              <a:buClr>
                <a:srgbClr val="0095B1"/>
              </a:buClr>
              <a:buSzPct val="100000"/>
              <a:buFont typeface="Arial" pitchFamily="34" charset="0"/>
              <a:buChar char="•"/>
              <a:defRPr sz="1500">
                <a:latin typeface="Arial" pitchFamily="34" charset="0"/>
                <a:cs typeface="Arial" pitchFamily="34" charset="0"/>
              </a:defRPr>
            </a:lvl5pPr>
          </a:lstStyle>
          <a:p>
            <a:pPr lvl="0"/>
            <a:r>
              <a:rPr lang="en-US" dirty="0" err="1" smtClean="0"/>
              <a:t>Klik</a:t>
            </a:r>
            <a:r>
              <a:rPr lang="en-US" dirty="0" smtClean="0"/>
              <a:t> </a:t>
            </a:r>
            <a:r>
              <a:rPr lang="en-US" dirty="0" err="1" smtClean="0"/>
              <a:t>om</a:t>
            </a:r>
            <a:r>
              <a:rPr lang="en-US" dirty="0" smtClean="0"/>
              <a:t> </a:t>
            </a:r>
            <a:r>
              <a:rPr lang="en-US" dirty="0" err="1" smtClean="0"/>
              <a:t>een</a:t>
            </a:r>
            <a:r>
              <a:rPr lang="en-US" dirty="0" smtClean="0"/>
              <a:t> </a:t>
            </a:r>
            <a:r>
              <a:rPr lang="en-US" dirty="0" err="1" smtClean="0"/>
              <a:t>tekst</a:t>
            </a:r>
            <a:r>
              <a:rPr lang="en-US" dirty="0" smtClean="0"/>
              <a:t> toe </a:t>
            </a:r>
            <a:r>
              <a:rPr lang="en-US" dirty="0" err="1" smtClean="0"/>
              <a:t>te</a:t>
            </a:r>
            <a:r>
              <a:rPr lang="en-US" dirty="0" smtClean="0"/>
              <a:t> </a:t>
            </a:r>
            <a:r>
              <a:rPr lang="en-US" dirty="0" err="1" smtClean="0"/>
              <a:t>voegen</a:t>
            </a:r>
            <a:r>
              <a:rPr lang="en-US" dirty="0" smtClean="0"/>
              <a:t/>
            </a:r>
            <a:br>
              <a:rPr lang="en-US" dirty="0" smtClean="0"/>
            </a:br>
            <a:endParaRPr lang="en-US" dirty="0" smtClean="0"/>
          </a:p>
          <a:p>
            <a:pPr lvl="1"/>
            <a:r>
              <a:rPr lang="en-US" dirty="0" smtClean="0"/>
              <a:t>Opsomming</a:t>
            </a:r>
          </a:p>
          <a:p>
            <a:pPr lvl="1"/>
            <a:r>
              <a:rPr lang="en-US" dirty="0" err="1" smtClean="0"/>
              <a:t>Opsomming</a:t>
            </a:r>
            <a:endParaRPr lang="en-US" dirty="0" smtClean="0"/>
          </a:p>
          <a:p>
            <a:pPr lvl="2"/>
            <a:r>
              <a:rPr lang="en-US" dirty="0" err="1" smtClean="0"/>
              <a:t>Opsomming</a:t>
            </a:r>
            <a:r>
              <a:rPr lang="en-US" dirty="0" smtClean="0"/>
              <a:t> </a:t>
            </a:r>
            <a:r>
              <a:rPr lang="en-US" dirty="0" err="1" smtClean="0"/>
              <a:t>niveau</a:t>
            </a:r>
            <a:r>
              <a:rPr lang="en-US" dirty="0" smtClean="0"/>
              <a:t> 2</a:t>
            </a:r>
          </a:p>
          <a:p>
            <a:pPr lvl="2"/>
            <a:r>
              <a:rPr lang="en-US" dirty="0" err="1" smtClean="0"/>
              <a:t>Opsomming</a:t>
            </a:r>
            <a:r>
              <a:rPr lang="en-US" dirty="0" smtClean="0"/>
              <a:t> </a:t>
            </a:r>
            <a:r>
              <a:rPr lang="en-US" dirty="0" err="1" smtClean="0"/>
              <a:t>niveau</a:t>
            </a:r>
            <a:r>
              <a:rPr lang="en-US" dirty="0" smtClean="0"/>
              <a:t> 3</a:t>
            </a:r>
          </a:p>
          <a:p>
            <a:pPr lvl="3"/>
            <a:r>
              <a:rPr lang="en-US" dirty="0" err="1" smtClean="0"/>
              <a:t>Opsomming</a:t>
            </a:r>
            <a:r>
              <a:rPr lang="en-US" dirty="0" smtClean="0"/>
              <a:t> </a:t>
            </a:r>
            <a:r>
              <a:rPr lang="en-US" dirty="0" err="1" smtClean="0"/>
              <a:t>niveau</a:t>
            </a:r>
            <a:r>
              <a:rPr lang="en-US" dirty="0" smtClean="0"/>
              <a:t> 4</a:t>
            </a:r>
          </a:p>
          <a:p>
            <a:pPr lvl="4"/>
            <a:r>
              <a:rPr lang="en-US" dirty="0" err="1" smtClean="0"/>
              <a:t>Opsomming</a:t>
            </a:r>
            <a:r>
              <a:rPr lang="en-US" dirty="0" smtClean="0"/>
              <a:t> </a:t>
            </a:r>
            <a:r>
              <a:rPr lang="en-US" dirty="0" err="1" smtClean="0"/>
              <a:t>niveau</a:t>
            </a:r>
            <a:r>
              <a:rPr lang="en-US" dirty="0" smtClean="0"/>
              <a:t> 5</a:t>
            </a:r>
          </a:p>
          <a:p>
            <a:pPr lvl="1"/>
            <a:endParaRPr lang="en-US" dirty="0" smtClean="0"/>
          </a:p>
        </p:txBody>
      </p:sp>
      <p:sp>
        <p:nvSpPr>
          <p:cNvPr id="2" name="Tijdelijke aanduiding voor datum 1"/>
          <p:cNvSpPr>
            <a:spLocks noGrp="1"/>
          </p:cNvSpPr>
          <p:nvPr>
            <p:ph type="dt" sz="half" idx="14"/>
          </p:nvPr>
        </p:nvSpPr>
        <p:spPr/>
        <p:txBody>
          <a:bodyPr/>
          <a:lstStyle/>
          <a:p>
            <a:fld id="{B42E993F-D420-41EE-BC69-3D7CD678D182}" type="datetime1">
              <a:rPr lang="nl-NL" smtClean="0">
                <a:solidFill>
                  <a:prstClr val="black"/>
                </a:solidFill>
              </a:rPr>
              <a:pPr/>
              <a:t>18-4-2018</a:t>
            </a:fld>
            <a:endParaRPr lang="nl-NL" dirty="0">
              <a:solidFill>
                <a:prstClr val="black"/>
              </a:solidFill>
            </a:endParaRPr>
          </a:p>
        </p:txBody>
      </p:sp>
      <p:sp>
        <p:nvSpPr>
          <p:cNvPr id="3" name="Tijdelijke aanduiding voor voettekst 2"/>
          <p:cNvSpPr>
            <a:spLocks noGrp="1"/>
          </p:cNvSpPr>
          <p:nvPr>
            <p:ph type="ftr" sz="quarter" idx="15"/>
          </p:nvPr>
        </p:nvSpPr>
        <p:spPr/>
        <p:txBody>
          <a:bodyPr/>
          <a:lstStyle/>
          <a:p>
            <a:endParaRPr lang="nl-NL" dirty="0">
              <a:solidFill>
                <a:prstClr val="black">
                  <a:tint val="75000"/>
                </a:prstClr>
              </a:solidFill>
            </a:endParaRPr>
          </a:p>
        </p:txBody>
      </p:sp>
      <p:sp>
        <p:nvSpPr>
          <p:cNvPr id="4" name="Tijdelijke aanduiding voor dianummer 3"/>
          <p:cNvSpPr>
            <a:spLocks noGrp="1"/>
          </p:cNvSpPr>
          <p:nvPr>
            <p:ph type="sldNum" sz="quarter" idx="16"/>
          </p:nvPr>
        </p:nvSpPr>
        <p:spPr/>
        <p:txBody>
          <a:bodyPr/>
          <a:lstStyle/>
          <a:p>
            <a:fld id="{C0475945-4DC4-46A6-8529-88CE6CEE5D96}" type="slidenum">
              <a:rPr lang="nl-NL" smtClean="0">
                <a:solidFill>
                  <a:prstClr val="black"/>
                </a:solidFill>
              </a:rPr>
              <a:pPr/>
              <a:t>‹nr.›</a:t>
            </a:fld>
            <a:endParaRPr lang="nl-NL" dirty="0">
              <a:solidFill>
                <a:prstClr val="black"/>
              </a:solidFill>
            </a:endParaRPr>
          </a:p>
        </p:txBody>
      </p:sp>
      <p:sp>
        <p:nvSpPr>
          <p:cNvPr id="6" name="Titel 5"/>
          <p:cNvSpPr>
            <a:spLocks noGrp="1"/>
          </p:cNvSpPr>
          <p:nvPr>
            <p:ph type="title" hasCustomPrompt="1"/>
          </p:nvPr>
        </p:nvSpPr>
        <p:spPr>
          <a:xfrm>
            <a:off x="1382960" y="2060848"/>
            <a:ext cx="5421288" cy="562074"/>
          </a:xfrm>
          <a:prstGeom prst="rect">
            <a:avLst/>
          </a:prstGeom>
        </p:spPr>
        <p:txBody>
          <a:bodyPr>
            <a:normAutofit/>
          </a:bodyPr>
          <a:lstStyle>
            <a:lvl1pPr>
              <a:defRPr sz="1800" b="1">
                <a:solidFill>
                  <a:srgbClr val="0095B1"/>
                </a:solidFill>
              </a:defRPr>
            </a:lvl1pPr>
          </a:lstStyle>
          <a:p>
            <a:r>
              <a:rPr lang="en-US" dirty="0" err="1" smtClean="0"/>
              <a:t>Klik</a:t>
            </a:r>
            <a:r>
              <a:rPr lang="en-US" dirty="0" smtClean="0"/>
              <a:t> </a:t>
            </a:r>
            <a:r>
              <a:rPr lang="en-US" dirty="0" err="1" smtClean="0"/>
              <a:t>om</a:t>
            </a:r>
            <a:r>
              <a:rPr lang="en-US" dirty="0" smtClean="0"/>
              <a:t> </a:t>
            </a:r>
            <a:r>
              <a:rPr lang="en-US" dirty="0" err="1" smtClean="0"/>
              <a:t>een</a:t>
            </a:r>
            <a:r>
              <a:rPr lang="en-US" dirty="0" smtClean="0"/>
              <a:t> </a:t>
            </a:r>
            <a:r>
              <a:rPr lang="en-US" dirty="0" err="1" smtClean="0"/>
              <a:t>titel</a:t>
            </a:r>
            <a:r>
              <a:rPr lang="en-US" dirty="0" smtClean="0"/>
              <a:t> toe </a:t>
            </a:r>
            <a:r>
              <a:rPr lang="en-US" dirty="0" err="1" smtClean="0"/>
              <a:t>te</a:t>
            </a:r>
            <a:r>
              <a:rPr lang="en-US" dirty="0" smtClean="0"/>
              <a:t> </a:t>
            </a:r>
            <a:r>
              <a:rPr lang="en-US" dirty="0" err="1" smtClean="0"/>
              <a:t>voegen</a:t>
            </a:r>
            <a:endParaRPr lang="nl-NL" dirty="0"/>
          </a:p>
        </p:txBody>
      </p:sp>
    </p:spTree>
    <p:extLst>
      <p:ext uri="{BB962C8B-B14F-4D97-AF65-F5344CB8AC3E}">
        <p14:creationId xmlns:p14="http://schemas.microsoft.com/office/powerpoint/2010/main" val="2763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ecentreerd">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jdelijke aanduiding voor datum 2"/>
          <p:cNvSpPr>
            <a:spLocks noGrp="1"/>
          </p:cNvSpPr>
          <p:nvPr>
            <p:ph type="dt" sz="half" idx="10"/>
          </p:nvPr>
        </p:nvSpPr>
        <p:spPr/>
        <p:txBody>
          <a:bodyPr/>
          <a:lstStyle/>
          <a:p>
            <a:fld id="{6FD0FF6F-F4F5-4E3B-B831-7A513AF32EDF}" type="datetime1">
              <a:rPr lang="nl-NL" smtClean="0">
                <a:solidFill>
                  <a:prstClr val="black"/>
                </a:solidFill>
              </a:rPr>
              <a:pPr/>
              <a:t>18-4-2018</a:t>
            </a:fld>
            <a:endParaRPr lang="nl-NL" dirty="0">
              <a:solidFill>
                <a:prstClr val="black"/>
              </a:solidFill>
            </a:endParaRPr>
          </a:p>
        </p:txBody>
      </p:sp>
      <p:sp>
        <p:nvSpPr>
          <p:cNvPr id="4" name="Tijdelijke aanduiding voor voettekst 3"/>
          <p:cNvSpPr>
            <a:spLocks noGrp="1"/>
          </p:cNvSpPr>
          <p:nvPr>
            <p:ph type="ftr" sz="quarter" idx="11"/>
          </p:nvPr>
        </p:nvSpPr>
        <p:spPr/>
        <p:txBody>
          <a:bodyPr/>
          <a:lstStyle/>
          <a:p>
            <a:endParaRPr lang="nl-NL" dirty="0">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C0475945-4DC4-46A6-8529-88CE6CEE5D96}" type="slidenum">
              <a:rPr lang="nl-NL" smtClean="0">
                <a:solidFill>
                  <a:prstClr val="black"/>
                </a:solidFill>
              </a:rPr>
              <a:pPr/>
              <a:t>‹nr.›</a:t>
            </a:fld>
            <a:endParaRPr lang="nl-NL" dirty="0">
              <a:solidFill>
                <a:prstClr val="black"/>
              </a:solidFill>
            </a:endParaRPr>
          </a:p>
        </p:txBody>
      </p:sp>
      <p:sp>
        <p:nvSpPr>
          <p:cNvPr id="7" name="Titel 6"/>
          <p:cNvSpPr>
            <a:spLocks noGrp="1"/>
          </p:cNvSpPr>
          <p:nvPr>
            <p:ph type="title" hasCustomPrompt="1"/>
          </p:nvPr>
        </p:nvSpPr>
        <p:spPr>
          <a:xfrm>
            <a:off x="457200" y="1700808"/>
            <a:ext cx="8229600" cy="4320480"/>
          </a:xfrm>
          <a:prstGeom prst="rect">
            <a:avLst/>
          </a:prstGeom>
        </p:spPr>
        <p:txBody>
          <a:bodyPr anchor="ctr" anchorCtr="0"/>
          <a:lstStyle>
            <a:lvl1pPr algn="ctr">
              <a:defRPr sz="2400" b="1" baseline="0">
                <a:solidFill>
                  <a:srgbClr val="0095B1"/>
                </a:solidFill>
              </a:defRPr>
            </a:lvl1pPr>
          </a:lstStyle>
          <a:p>
            <a:r>
              <a:rPr lang="nl-NL" dirty="0" smtClean="0"/>
              <a:t>Klik om de titel te bewerken</a:t>
            </a:r>
            <a:endParaRPr lang="nl-NL" dirty="0"/>
          </a:p>
        </p:txBody>
      </p:sp>
    </p:spTree>
    <p:extLst>
      <p:ext uri="{BB962C8B-B14F-4D97-AF65-F5344CB8AC3E}">
        <p14:creationId xmlns:p14="http://schemas.microsoft.com/office/powerpoint/2010/main" val="134584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633600" y="2599200"/>
            <a:ext cx="3744000" cy="3312000"/>
          </a:xfrm>
        </p:spPr>
        <p:txBody>
          <a:bodyPr/>
          <a:lstStyle>
            <a:lvl1pPr marL="360000" indent="-360000">
              <a:buFont typeface="+mj-lt"/>
              <a:buAutoNum type="arabicPeriod"/>
              <a:defRPr/>
            </a:lvl1pPr>
          </a:lstStyle>
          <a:p>
            <a:pPr lvl="0"/>
            <a:r>
              <a:rPr lang="nl-NL" noProof="1" smtClean="0"/>
              <a:t>Klik om de tekststijl van het model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4774809" y="2599200"/>
            <a:ext cx="3744000" cy="3312000"/>
          </a:xfrm>
        </p:spPr>
        <p:txBody>
          <a:bodyPr/>
          <a:lstStyle>
            <a:lvl1pPr marL="360000" indent="-360000">
              <a:buFont typeface="+mj-lt"/>
              <a:buAutoNum type="arabicPeriod"/>
              <a:defRPr/>
            </a:lvl1pPr>
          </a:lstStyle>
          <a:p>
            <a:pPr lvl="0"/>
            <a:r>
              <a:rPr lang="nl-NL" noProof="1" smtClean="0"/>
              <a:t>Klik om de tekststijl van het model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3" name="Titel 2"/>
          <p:cNvSpPr>
            <a:spLocks noGrp="1"/>
          </p:cNvSpPr>
          <p:nvPr>
            <p:ph type="title"/>
          </p:nvPr>
        </p:nvSpPr>
        <p:spPr>
          <a:xfrm>
            <a:off x="634809" y="1690197"/>
            <a:ext cx="7884000" cy="792000"/>
          </a:xfrm>
        </p:spPr>
        <p:txBody>
          <a:bodyPr/>
          <a:lstStyle>
            <a:lvl1pPr>
              <a:defRPr/>
            </a:lvl1pPr>
          </a:lstStyle>
          <a:p>
            <a:r>
              <a:rPr lang="nl-NL" smtClean="0"/>
              <a:t>Klik om de stijl te bewerken</a:t>
            </a:r>
            <a:endParaRPr lang="nl-NL" dirty="0"/>
          </a:p>
        </p:txBody>
      </p:sp>
      <p:sp>
        <p:nvSpPr>
          <p:cNvPr id="5" name="Tijdelijke aanduiding voor datum 3"/>
          <p:cNvSpPr>
            <a:spLocks noGrp="1"/>
          </p:cNvSpPr>
          <p:nvPr>
            <p:ph type="dt" sz="half" idx="15"/>
          </p:nvPr>
        </p:nvSpPr>
        <p:spPr/>
        <p:txBody>
          <a:bodyPr/>
          <a:lstStyle>
            <a:lvl1pPr>
              <a:defRPr/>
            </a:lvl1pPr>
          </a:lstStyle>
          <a:p>
            <a:pPr>
              <a:defRPr/>
            </a:pPr>
            <a:endParaRPr/>
          </a:p>
        </p:txBody>
      </p:sp>
      <p:sp>
        <p:nvSpPr>
          <p:cNvPr id="6" name="Tijdelijke aanduiding voor voettekst 4"/>
          <p:cNvSpPr>
            <a:spLocks noGrp="1"/>
          </p:cNvSpPr>
          <p:nvPr>
            <p:ph type="ftr" sz="quarter" idx="16"/>
          </p:nvPr>
        </p:nvSpPr>
        <p:spPr/>
        <p:txBody>
          <a:bodyPr/>
          <a:lstStyle>
            <a:lvl1pPr>
              <a:defRPr/>
            </a:lvl1pPr>
          </a:lstStyle>
          <a:p>
            <a:pPr>
              <a:defRPr/>
            </a:pPr>
            <a:r>
              <a:rPr lang="nl-NL"/>
              <a:t>Via Invoegen | Koptekst en Voettekst kunt u deze tekst wijzigen</a:t>
            </a:r>
          </a:p>
        </p:txBody>
      </p:sp>
      <p:sp>
        <p:nvSpPr>
          <p:cNvPr id="7" name="Tijdelijke aanduiding voor dianummer 5"/>
          <p:cNvSpPr>
            <a:spLocks noGrp="1"/>
          </p:cNvSpPr>
          <p:nvPr>
            <p:ph type="sldNum" sz="quarter" idx="17"/>
          </p:nvPr>
        </p:nvSpPr>
        <p:spPr/>
        <p:txBody>
          <a:bodyPr/>
          <a:lstStyle>
            <a:lvl1pPr>
              <a:defRPr/>
            </a:lvl1pPr>
          </a:lstStyle>
          <a:p>
            <a:pPr>
              <a:defRPr/>
            </a:pPr>
            <a:fld id="{99E44FD8-6541-4879-8341-5142AA6B78FE}" type="slidenum">
              <a:rPr altLang="en-US"/>
              <a:pPr>
                <a:defRPr/>
              </a:pPr>
              <a:t>‹nr.›</a:t>
            </a:fld>
            <a:endParaRPr lang="en-US" altLang="en-US"/>
          </a:p>
        </p:txBody>
      </p:sp>
    </p:spTree>
    <p:extLst>
      <p:ext uri="{BB962C8B-B14F-4D97-AF65-F5344CB8AC3E}">
        <p14:creationId xmlns:p14="http://schemas.microsoft.com/office/powerpoint/2010/main" val="332970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tel 1"/>
          <p:cNvSpPr>
            <a:spLocks noGrp="1"/>
          </p:cNvSpPr>
          <p:nvPr>
            <p:ph type="title"/>
          </p:nvPr>
        </p:nvSpPr>
        <p:spPr>
          <a:xfrm>
            <a:off x="634809" y="1690197"/>
            <a:ext cx="7884000" cy="792000"/>
          </a:xfrm>
        </p:spPr>
        <p:txBody>
          <a:bodyPr/>
          <a:lstStyle>
            <a:lvl1pPr>
              <a:defRPr/>
            </a:lvl1pPr>
          </a:lstStyle>
          <a:p>
            <a:r>
              <a:rPr lang="nl-NL" noProof="1" smtClean="0"/>
              <a:t>Klik om de stijl te bewerken</a:t>
            </a:r>
            <a:endParaRPr lang="nl-NL" noProof="1"/>
          </a:p>
        </p:txBody>
      </p:sp>
      <p:sp>
        <p:nvSpPr>
          <p:cNvPr id="4" name="Tijdelijke aanduiding voor tabel 3"/>
          <p:cNvSpPr>
            <a:spLocks noGrp="1"/>
          </p:cNvSpPr>
          <p:nvPr>
            <p:ph type="tbl" sz="quarter" idx="13"/>
          </p:nvPr>
        </p:nvSpPr>
        <p:spPr>
          <a:xfrm>
            <a:off x="634809" y="2599200"/>
            <a:ext cx="7884000" cy="3312000"/>
          </a:xfrm>
        </p:spPr>
        <p:txBody>
          <a:bodyPr/>
          <a:lstStyle>
            <a:lvl1pPr marL="0" indent="0">
              <a:buNone/>
              <a:defRPr sz="1600" b="1"/>
            </a:lvl1pPr>
          </a:lstStyle>
          <a:p>
            <a:pPr lvl="0"/>
            <a:r>
              <a:rPr lang="nl-NL" noProof="0" smtClean="0"/>
              <a:t>Klik op het pictogram als u een tabel wilt toevoegen</a:t>
            </a:r>
            <a:endParaRPr lang="nl-NL" noProof="0" dirty="0"/>
          </a:p>
        </p:txBody>
      </p:sp>
      <p:sp>
        <p:nvSpPr>
          <p:cNvPr id="5" name="Tijdelijke aanduiding voor datum 3"/>
          <p:cNvSpPr>
            <a:spLocks noGrp="1"/>
          </p:cNvSpPr>
          <p:nvPr>
            <p:ph type="dt" sz="half" idx="14"/>
          </p:nvPr>
        </p:nvSpPr>
        <p:spPr/>
        <p:txBody>
          <a:bodyPr/>
          <a:lstStyle>
            <a:lvl1pPr>
              <a:defRPr/>
            </a:lvl1pPr>
          </a:lstStyle>
          <a:p>
            <a:pPr>
              <a:defRPr/>
            </a:pPr>
            <a:endParaRPr/>
          </a:p>
        </p:txBody>
      </p:sp>
      <p:sp>
        <p:nvSpPr>
          <p:cNvPr id="6" name="Tijdelijke aanduiding voor voettekst 4"/>
          <p:cNvSpPr>
            <a:spLocks noGrp="1"/>
          </p:cNvSpPr>
          <p:nvPr>
            <p:ph type="ftr" sz="quarter" idx="15"/>
          </p:nvPr>
        </p:nvSpPr>
        <p:spPr/>
        <p:txBody>
          <a:bodyPr/>
          <a:lstStyle>
            <a:lvl1pPr>
              <a:defRPr/>
            </a:lvl1pPr>
          </a:lstStyle>
          <a:p>
            <a:pPr>
              <a:defRPr/>
            </a:pPr>
            <a:r>
              <a:rPr lang="nl-NL"/>
              <a:t>Via Invoegen | Koptekst en Voettekst kunt u deze tekst wijzigen</a:t>
            </a:r>
          </a:p>
        </p:txBody>
      </p:sp>
      <p:sp>
        <p:nvSpPr>
          <p:cNvPr id="7" name="Tijdelijke aanduiding voor dianummer 5"/>
          <p:cNvSpPr>
            <a:spLocks noGrp="1"/>
          </p:cNvSpPr>
          <p:nvPr>
            <p:ph type="sldNum" sz="quarter" idx="16"/>
          </p:nvPr>
        </p:nvSpPr>
        <p:spPr/>
        <p:txBody>
          <a:bodyPr/>
          <a:lstStyle>
            <a:lvl1pPr>
              <a:defRPr/>
            </a:lvl1pPr>
          </a:lstStyle>
          <a:p>
            <a:pPr>
              <a:defRPr/>
            </a:pPr>
            <a:fld id="{9B825AB0-D362-4F45-B147-0E8EC3E1EEB3}" type="slidenum">
              <a:rPr altLang="en-US"/>
              <a:pPr>
                <a:defRPr/>
              </a:pPr>
              <a:t>‹nr.›</a:t>
            </a:fld>
            <a:endParaRPr lang="en-US" altLang="en-US"/>
          </a:p>
        </p:txBody>
      </p:sp>
    </p:spTree>
    <p:extLst>
      <p:ext uri="{BB962C8B-B14F-4D97-AF65-F5344CB8AC3E}">
        <p14:creationId xmlns:p14="http://schemas.microsoft.com/office/powerpoint/2010/main" val="67441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vak en foto">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3"/>
          </p:nvPr>
        </p:nvSpPr>
        <p:spPr>
          <a:xfrm>
            <a:off x="647764" y="2565464"/>
            <a:ext cx="7848000" cy="3312000"/>
          </a:xfrm>
        </p:spPr>
        <p:txBody>
          <a:bodyPr/>
          <a:lstStyle>
            <a:lvl1pPr marL="0" indent="0">
              <a:buNone/>
              <a:defRPr/>
            </a:lvl1pPr>
          </a:lstStyle>
          <a:p>
            <a:pPr lvl="0"/>
            <a:r>
              <a:rPr lang="nl-NL" noProof="0" smtClean="0"/>
              <a:t>Klik op het pictogram als u een afbeelding wilt toevoegen</a:t>
            </a:r>
            <a:endParaRPr lang="nl-NL" noProof="0" dirty="0"/>
          </a:p>
        </p:txBody>
      </p:sp>
      <p:sp>
        <p:nvSpPr>
          <p:cNvPr id="11" name="Tijdelijke aanduiding voor tekst 10"/>
          <p:cNvSpPr>
            <a:spLocks noGrp="1"/>
          </p:cNvSpPr>
          <p:nvPr>
            <p:ph type="body" sz="quarter" idx="14"/>
          </p:nvPr>
        </p:nvSpPr>
        <p:spPr>
          <a:xfrm>
            <a:off x="633600" y="1692000"/>
            <a:ext cx="7884000" cy="756000"/>
          </a:xfrm>
        </p:spPr>
        <p:txBody>
          <a:bodyPr/>
          <a:lstStyle>
            <a:lvl1pPr marL="0" indent="0">
              <a:buNone/>
              <a:defRPr/>
            </a:lvl1pPr>
          </a:lstStyle>
          <a:p>
            <a:pPr lvl="0"/>
            <a:r>
              <a:rPr lang="nl-NL" smtClean="0"/>
              <a:t>Klik om de modelstijlen te bewerken</a:t>
            </a:r>
          </a:p>
        </p:txBody>
      </p:sp>
      <p:sp>
        <p:nvSpPr>
          <p:cNvPr id="4" name="Tijdelijke aanduiding voor datum 3"/>
          <p:cNvSpPr>
            <a:spLocks noGrp="1"/>
          </p:cNvSpPr>
          <p:nvPr>
            <p:ph type="dt" sz="half" idx="15"/>
          </p:nvPr>
        </p:nvSpPr>
        <p:spPr/>
        <p:txBody>
          <a:bodyPr/>
          <a:lstStyle>
            <a:lvl1pPr>
              <a:defRPr/>
            </a:lvl1pPr>
          </a:lstStyle>
          <a:p>
            <a:pPr>
              <a:defRPr/>
            </a:pPr>
            <a:endParaRPr/>
          </a:p>
        </p:txBody>
      </p:sp>
      <p:sp>
        <p:nvSpPr>
          <p:cNvPr id="6" name="Tijdelijke aanduiding voor voettekst 4"/>
          <p:cNvSpPr>
            <a:spLocks noGrp="1"/>
          </p:cNvSpPr>
          <p:nvPr>
            <p:ph type="ftr" sz="quarter" idx="16"/>
          </p:nvPr>
        </p:nvSpPr>
        <p:spPr/>
        <p:txBody>
          <a:bodyPr/>
          <a:lstStyle>
            <a:lvl1pPr>
              <a:defRPr/>
            </a:lvl1pPr>
          </a:lstStyle>
          <a:p>
            <a:pPr>
              <a:defRPr/>
            </a:pPr>
            <a:r>
              <a:rPr lang="nl-NL"/>
              <a:t>Via Invoegen | Koptekst en Voettekst kunt u deze tekst wijzigen</a:t>
            </a:r>
          </a:p>
        </p:txBody>
      </p:sp>
      <p:sp>
        <p:nvSpPr>
          <p:cNvPr id="7" name="Tijdelijke aanduiding voor dianummer 5"/>
          <p:cNvSpPr>
            <a:spLocks noGrp="1"/>
          </p:cNvSpPr>
          <p:nvPr>
            <p:ph type="sldNum" sz="quarter" idx="17"/>
          </p:nvPr>
        </p:nvSpPr>
        <p:spPr/>
        <p:txBody>
          <a:bodyPr/>
          <a:lstStyle>
            <a:lvl1pPr>
              <a:defRPr/>
            </a:lvl1pPr>
          </a:lstStyle>
          <a:p>
            <a:pPr>
              <a:defRPr/>
            </a:pPr>
            <a:fld id="{75003FF4-3706-458E-8F86-40A6D663E70E}" type="slidenum">
              <a:rPr altLang="en-US"/>
              <a:pPr>
                <a:defRPr/>
              </a:pPr>
              <a:t>‹nr.›</a:t>
            </a:fld>
            <a:endParaRPr lang="en-US" altLang="en-US"/>
          </a:p>
        </p:txBody>
      </p:sp>
    </p:spTree>
    <p:extLst>
      <p:ext uri="{BB962C8B-B14F-4D97-AF65-F5344CB8AC3E}">
        <p14:creationId xmlns:p14="http://schemas.microsoft.com/office/powerpoint/2010/main" val="305030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vak en 2 foto's">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3"/>
          </p:nvPr>
        </p:nvSpPr>
        <p:spPr>
          <a:xfrm>
            <a:off x="647764" y="2664612"/>
            <a:ext cx="3744000" cy="3204000"/>
          </a:xfrm>
        </p:spPr>
        <p:txBody>
          <a:bodyPr/>
          <a:lstStyle>
            <a:lvl1pPr marL="0" indent="0">
              <a:buNone/>
              <a:defRPr/>
            </a:lvl1pPr>
          </a:lstStyle>
          <a:p>
            <a:pPr lvl="0"/>
            <a:r>
              <a:rPr lang="nl-NL" noProof="0" smtClean="0"/>
              <a:t>Klik op het pictogram als u een afbeelding wilt toevoegen</a:t>
            </a:r>
            <a:endParaRPr lang="nl-NL" noProof="0" dirty="0"/>
          </a:p>
        </p:txBody>
      </p:sp>
      <p:sp>
        <p:nvSpPr>
          <p:cNvPr id="11" name="Tijdelijke aanduiding voor tekst 10"/>
          <p:cNvSpPr>
            <a:spLocks noGrp="1"/>
          </p:cNvSpPr>
          <p:nvPr>
            <p:ph type="body" sz="quarter" idx="14"/>
          </p:nvPr>
        </p:nvSpPr>
        <p:spPr>
          <a:xfrm>
            <a:off x="633600" y="1692000"/>
            <a:ext cx="7884000" cy="756000"/>
          </a:xfrm>
        </p:spPr>
        <p:txBody>
          <a:bodyPr/>
          <a:lstStyle>
            <a:lvl1pPr marL="0" indent="0">
              <a:buNone/>
              <a:defRPr/>
            </a:lvl1pPr>
          </a:lstStyle>
          <a:p>
            <a:pPr lvl="0"/>
            <a:r>
              <a:rPr lang="nl-NL" smtClean="0"/>
              <a:t>Klik om de modelstijlen te bewerken</a:t>
            </a:r>
          </a:p>
        </p:txBody>
      </p:sp>
      <p:sp>
        <p:nvSpPr>
          <p:cNvPr id="12" name="Tijdelijke aanduiding voor afbeelding 4"/>
          <p:cNvSpPr>
            <a:spLocks noGrp="1"/>
          </p:cNvSpPr>
          <p:nvPr>
            <p:ph type="pic" sz="quarter" idx="15"/>
          </p:nvPr>
        </p:nvSpPr>
        <p:spPr>
          <a:xfrm>
            <a:off x="4773600" y="2664612"/>
            <a:ext cx="3744000" cy="3204000"/>
          </a:xfrm>
        </p:spPr>
        <p:txBody>
          <a:bodyPr/>
          <a:lstStyle>
            <a:lvl1pPr marL="0" indent="0">
              <a:buNone/>
              <a:defRPr/>
            </a:lvl1pPr>
          </a:lstStyle>
          <a:p>
            <a:pPr lvl="0"/>
            <a:r>
              <a:rPr lang="nl-NL" noProof="0" smtClean="0"/>
              <a:t>Klik op het pictogram als u een afbeelding wilt toevoegen</a:t>
            </a:r>
            <a:endParaRPr lang="nl-NL" noProof="0" dirty="0"/>
          </a:p>
        </p:txBody>
      </p:sp>
      <p:sp>
        <p:nvSpPr>
          <p:cNvPr id="6" name="Tijdelijke aanduiding voor datum 3"/>
          <p:cNvSpPr>
            <a:spLocks noGrp="1"/>
          </p:cNvSpPr>
          <p:nvPr>
            <p:ph type="dt" sz="half" idx="16"/>
          </p:nvPr>
        </p:nvSpPr>
        <p:spPr/>
        <p:txBody>
          <a:bodyPr/>
          <a:lstStyle>
            <a:lvl1pPr>
              <a:defRPr/>
            </a:lvl1pPr>
          </a:lstStyle>
          <a:p>
            <a:pPr>
              <a:defRPr/>
            </a:pPr>
            <a:endParaRPr/>
          </a:p>
        </p:txBody>
      </p:sp>
      <p:sp>
        <p:nvSpPr>
          <p:cNvPr id="7" name="Tijdelijke aanduiding voor voettekst 4"/>
          <p:cNvSpPr>
            <a:spLocks noGrp="1"/>
          </p:cNvSpPr>
          <p:nvPr>
            <p:ph type="ftr" sz="quarter" idx="17"/>
          </p:nvPr>
        </p:nvSpPr>
        <p:spPr/>
        <p:txBody>
          <a:bodyPr/>
          <a:lstStyle>
            <a:lvl1pPr>
              <a:defRPr/>
            </a:lvl1pPr>
          </a:lstStyle>
          <a:p>
            <a:pPr>
              <a:defRPr/>
            </a:pPr>
            <a:r>
              <a:rPr lang="nl-NL"/>
              <a:t>Via Invoegen | Koptekst en Voettekst kunt u deze tekst wijzigen</a:t>
            </a:r>
          </a:p>
        </p:txBody>
      </p:sp>
      <p:sp>
        <p:nvSpPr>
          <p:cNvPr id="8" name="Tijdelijke aanduiding voor dianummer 5"/>
          <p:cNvSpPr>
            <a:spLocks noGrp="1"/>
          </p:cNvSpPr>
          <p:nvPr>
            <p:ph type="sldNum" sz="quarter" idx="18"/>
          </p:nvPr>
        </p:nvSpPr>
        <p:spPr/>
        <p:txBody>
          <a:bodyPr/>
          <a:lstStyle>
            <a:lvl1pPr>
              <a:defRPr/>
            </a:lvl1pPr>
          </a:lstStyle>
          <a:p>
            <a:pPr>
              <a:defRPr/>
            </a:pPr>
            <a:fld id="{B460DBE9-37D0-48FC-B16F-8C56DE01CAC5}" type="slidenum">
              <a:rPr altLang="en-US"/>
              <a:pPr>
                <a:defRPr/>
              </a:pPr>
              <a:t>‹nr.›</a:t>
            </a:fld>
            <a:endParaRPr lang="en-US" altLang="en-US"/>
          </a:p>
        </p:txBody>
      </p:sp>
    </p:spTree>
    <p:extLst>
      <p:ext uri="{BB962C8B-B14F-4D97-AF65-F5344CB8AC3E}">
        <p14:creationId xmlns:p14="http://schemas.microsoft.com/office/powerpoint/2010/main" val="1497497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noProof="1" smtClean="0"/>
              <a:t>Klik om de stijl te bewerken</a:t>
            </a:r>
            <a:endParaRPr lang="nl-NL" noProof="1"/>
          </a:p>
        </p:txBody>
      </p:sp>
      <p:sp>
        <p:nvSpPr>
          <p:cNvPr id="3" name="Tijdelijke aanduiding voor datum 3"/>
          <p:cNvSpPr>
            <a:spLocks noGrp="1"/>
          </p:cNvSpPr>
          <p:nvPr>
            <p:ph type="dt" sz="half" idx="10"/>
          </p:nvPr>
        </p:nvSpPr>
        <p:spPr/>
        <p:txBody>
          <a:bodyPr/>
          <a:lstStyle>
            <a:lvl1pPr>
              <a:defRPr/>
            </a:lvl1pPr>
          </a:lstStyle>
          <a:p>
            <a:pPr>
              <a:defRPr/>
            </a:pPr>
            <a:endParaRPr/>
          </a:p>
        </p:txBody>
      </p:sp>
      <p:sp>
        <p:nvSpPr>
          <p:cNvPr id="4" name="Tijdelijke aanduiding voor voettekst 4"/>
          <p:cNvSpPr>
            <a:spLocks noGrp="1"/>
          </p:cNvSpPr>
          <p:nvPr>
            <p:ph type="ftr" sz="quarter" idx="11"/>
          </p:nvPr>
        </p:nvSpPr>
        <p:spPr/>
        <p:txBody>
          <a:bodyPr/>
          <a:lstStyle>
            <a:lvl1pPr>
              <a:defRPr/>
            </a:lvl1pPr>
          </a:lstStyle>
          <a:p>
            <a:pPr>
              <a:defRPr/>
            </a:pPr>
            <a:r>
              <a:rPr lang="nl-NL"/>
              <a:t>Via Invoegen | Koptekst en Voettekst kunt u deze tekst wijzigen</a:t>
            </a:r>
          </a:p>
        </p:txBody>
      </p:sp>
      <p:sp>
        <p:nvSpPr>
          <p:cNvPr id="5" name="Tijdelijke aanduiding voor dianummer 5"/>
          <p:cNvSpPr>
            <a:spLocks noGrp="1"/>
          </p:cNvSpPr>
          <p:nvPr>
            <p:ph type="sldNum" sz="quarter" idx="12"/>
          </p:nvPr>
        </p:nvSpPr>
        <p:spPr/>
        <p:txBody>
          <a:bodyPr/>
          <a:lstStyle>
            <a:lvl1pPr>
              <a:defRPr/>
            </a:lvl1pPr>
          </a:lstStyle>
          <a:p>
            <a:pPr>
              <a:defRPr/>
            </a:pPr>
            <a:fld id="{7D44FBCD-7FB9-47AA-AD22-D67EA6C7F50E}" type="slidenum">
              <a:rPr altLang="en-US"/>
              <a:pPr>
                <a:defRPr/>
              </a:pPr>
              <a:t>‹nr.›</a:t>
            </a:fld>
            <a:endParaRPr lang="en-US" altLang="en-US"/>
          </a:p>
        </p:txBody>
      </p:sp>
    </p:spTree>
    <p:extLst>
      <p:ext uri="{BB962C8B-B14F-4D97-AF65-F5344CB8AC3E}">
        <p14:creationId xmlns:p14="http://schemas.microsoft.com/office/powerpoint/2010/main" val="427786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endParaRPr/>
          </a:p>
        </p:txBody>
      </p:sp>
      <p:sp>
        <p:nvSpPr>
          <p:cNvPr id="3" name="Tijdelijke aanduiding voor voettekst 4"/>
          <p:cNvSpPr>
            <a:spLocks noGrp="1"/>
          </p:cNvSpPr>
          <p:nvPr>
            <p:ph type="ftr" sz="quarter" idx="11"/>
          </p:nvPr>
        </p:nvSpPr>
        <p:spPr/>
        <p:txBody>
          <a:bodyPr/>
          <a:lstStyle>
            <a:lvl1pPr>
              <a:defRPr/>
            </a:lvl1pPr>
          </a:lstStyle>
          <a:p>
            <a:pPr>
              <a:defRPr/>
            </a:pPr>
            <a:r>
              <a:rPr lang="nl-NL"/>
              <a:t>Via Invoegen | Koptekst en Voettekst kunt u deze tekst wijzigen</a:t>
            </a:r>
          </a:p>
        </p:txBody>
      </p:sp>
      <p:sp>
        <p:nvSpPr>
          <p:cNvPr id="4" name="Tijdelijke aanduiding voor dianummer 5"/>
          <p:cNvSpPr>
            <a:spLocks noGrp="1"/>
          </p:cNvSpPr>
          <p:nvPr>
            <p:ph type="sldNum" sz="quarter" idx="12"/>
          </p:nvPr>
        </p:nvSpPr>
        <p:spPr/>
        <p:txBody>
          <a:bodyPr/>
          <a:lstStyle>
            <a:lvl1pPr>
              <a:defRPr/>
            </a:lvl1pPr>
          </a:lstStyle>
          <a:p>
            <a:pPr>
              <a:defRPr/>
            </a:pPr>
            <a:fld id="{86F50D8C-CFC6-4C99-A44C-3297A53AC3C4}" type="slidenum">
              <a:rPr altLang="en-US"/>
              <a:pPr>
                <a:defRPr/>
              </a:pPr>
              <a:t>‹nr.›</a:t>
            </a:fld>
            <a:endParaRPr lang="en-US" altLang="en-US"/>
          </a:p>
        </p:txBody>
      </p:sp>
    </p:spTree>
    <p:extLst>
      <p:ext uri="{BB962C8B-B14F-4D97-AF65-F5344CB8AC3E}">
        <p14:creationId xmlns:p14="http://schemas.microsoft.com/office/powerpoint/2010/main" val="1198715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uiting">
    <p:spTree>
      <p:nvGrpSpPr>
        <p:cNvPr id="1" name=""/>
        <p:cNvGrpSpPr/>
        <p:nvPr/>
      </p:nvGrpSpPr>
      <p:grpSpPr>
        <a:xfrm>
          <a:off x="0" y="0"/>
          <a:ext cx="0" cy="0"/>
          <a:chOff x="0" y="0"/>
          <a:chExt cx="0" cy="0"/>
        </a:xfrm>
      </p:grpSpPr>
      <p:sp>
        <p:nvSpPr>
          <p:cNvPr id="2" name="Rechthoek 1"/>
          <p:cNvSpPr/>
          <p:nvPr userDrawn="1"/>
        </p:nvSpPr>
        <p:spPr bwMode="ltGray">
          <a:xfrm>
            <a:off x="0" y="0"/>
            <a:ext cx="9144000" cy="6858000"/>
          </a:xfrm>
          <a:prstGeom prst="rect">
            <a:avLst/>
          </a:prstGeom>
          <a:solidFill>
            <a:srgbClr val="0091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3" name="Freeform 5"/>
          <p:cNvSpPr>
            <a:spLocks/>
          </p:cNvSpPr>
          <p:nvPr userDrawn="1"/>
        </p:nvSpPr>
        <p:spPr bwMode="white">
          <a:xfrm>
            <a:off x="1588" y="0"/>
            <a:ext cx="9142412" cy="1143000"/>
          </a:xfrm>
          <a:custGeom>
            <a:avLst/>
            <a:gdLst>
              <a:gd name="T0" fmla="*/ 2147483646 w 40960"/>
              <a:gd name="T1" fmla="*/ 2147483646 h 5120"/>
              <a:gd name="T2" fmla="*/ 2147483646 w 40960"/>
              <a:gd name="T3" fmla="*/ 2147483646 h 5120"/>
              <a:gd name="T4" fmla="*/ 0 w 40960"/>
              <a:gd name="T5" fmla="*/ 2147483646 h 5120"/>
              <a:gd name="T6" fmla="*/ 0 w 40960"/>
              <a:gd name="T7" fmla="*/ 0 h 5120"/>
              <a:gd name="T8" fmla="*/ 2147483646 w 40960"/>
              <a:gd name="T9" fmla="*/ 0 h 5120"/>
              <a:gd name="T10" fmla="*/ 2147483646 w 40960"/>
              <a:gd name="T11" fmla="*/ 2147483646 h 5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960" h="5120">
                <a:moveTo>
                  <a:pt x="40955" y="5081"/>
                </a:moveTo>
                <a:cubicBezTo>
                  <a:pt x="36472" y="3658"/>
                  <a:pt x="29000" y="2726"/>
                  <a:pt x="20539" y="2726"/>
                </a:cubicBezTo>
                <a:cubicBezTo>
                  <a:pt x="12000" y="2726"/>
                  <a:pt x="4468" y="3675"/>
                  <a:pt x="0" y="5120"/>
                </a:cubicBezTo>
                <a:cubicBezTo>
                  <a:pt x="0" y="0"/>
                  <a:pt x="0" y="0"/>
                  <a:pt x="0" y="0"/>
                </a:cubicBezTo>
                <a:cubicBezTo>
                  <a:pt x="40960" y="0"/>
                  <a:pt x="40960" y="0"/>
                  <a:pt x="40960" y="0"/>
                </a:cubicBezTo>
                <a:lnTo>
                  <a:pt x="40955" y="50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Tekstvak 15"/>
          <p:cNvSpPr txBox="1">
            <a:spLocks noChangeArrowheads="1"/>
          </p:cNvSpPr>
          <p:nvPr userDrawn="1"/>
        </p:nvSpPr>
        <p:spPr bwMode="auto">
          <a:xfrm>
            <a:off x="633413" y="6181725"/>
            <a:ext cx="7921625" cy="307975"/>
          </a:xfrm>
          <a:prstGeom prst="rect">
            <a:avLst/>
          </a:prstGeom>
          <a:noFill/>
          <a:ln>
            <a:noFill/>
          </a:ln>
          <a:extLst/>
        </p:spPr>
        <p:txBody>
          <a:bodyPr lIns="0" tIns="0" rIns="0" bIns="0"/>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r>
              <a:rPr lang="nl-NL" altLang="en-US" sz="2000" smtClean="0">
                <a:solidFill>
                  <a:schemeClr val="bg1"/>
                </a:solidFill>
                <a:ea typeface="+mn-ea"/>
                <a:cs typeface="Arial" pitchFamily="34" charset="0"/>
              </a:rPr>
              <a:t>www.taalvoorhetleven.nl</a:t>
            </a:r>
          </a:p>
        </p:txBody>
      </p:sp>
    </p:spTree>
    <p:extLst>
      <p:ext uri="{BB962C8B-B14F-4D97-AF65-F5344CB8AC3E}">
        <p14:creationId xmlns:p14="http://schemas.microsoft.com/office/powerpoint/2010/main" val="69643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ebruik voorbeelddia (Titeldia)">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0"/>
          </p:nvPr>
        </p:nvSpPr>
        <p:spPr>
          <a:xfrm>
            <a:off x="0" y="0"/>
            <a:ext cx="9144000" cy="6858000"/>
          </a:xfrm>
        </p:spPr>
        <p:txBody>
          <a:bodyPr/>
          <a:lstStyle>
            <a:lvl1pPr marL="0" indent="0">
              <a:buNone/>
              <a:defRPr/>
            </a:lvl1pPr>
          </a:lstStyle>
          <a:p>
            <a:pPr lvl="0"/>
            <a:r>
              <a:rPr lang="nl-NL" noProof="0" smtClean="0"/>
              <a:t>Sleep de afbeelding naar de tijdelijke aanduiding of klik op het pictogram als u een afbeelding wilt toevoegen</a:t>
            </a:r>
            <a:endParaRPr lang="nl-NL" noProof="0"/>
          </a:p>
        </p:txBody>
      </p:sp>
      <p:sp>
        <p:nvSpPr>
          <p:cNvPr id="2" name="Titel 1"/>
          <p:cNvSpPr>
            <a:spLocks noGrp="1"/>
          </p:cNvSpPr>
          <p:nvPr>
            <p:ph type="ctrTitle"/>
          </p:nvPr>
        </p:nvSpPr>
        <p:spPr>
          <a:xfrm>
            <a:off x="651066" y="4626473"/>
            <a:ext cx="7884000" cy="1470025"/>
          </a:xfrm>
        </p:spPr>
        <p:txBody>
          <a:bodyPr/>
          <a:lstStyle>
            <a:lvl1pPr algn="l">
              <a:defRPr>
                <a:solidFill>
                  <a:schemeClr val="tx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651066" y="6129360"/>
            <a:ext cx="7884000" cy="5040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val="307576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Freeform 5"/>
          <p:cNvSpPr>
            <a:spLocks/>
          </p:cNvSpPr>
          <p:nvPr/>
        </p:nvSpPr>
        <p:spPr bwMode="auto">
          <a:xfrm>
            <a:off x="1588" y="0"/>
            <a:ext cx="9142412" cy="1143000"/>
          </a:xfrm>
          <a:custGeom>
            <a:avLst/>
            <a:gdLst>
              <a:gd name="T0" fmla="*/ 2147483646 w 40960"/>
              <a:gd name="T1" fmla="*/ 2147483646 h 5120"/>
              <a:gd name="T2" fmla="*/ 2147483646 w 40960"/>
              <a:gd name="T3" fmla="*/ 2147483646 h 5120"/>
              <a:gd name="T4" fmla="*/ 0 w 40960"/>
              <a:gd name="T5" fmla="*/ 2147483646 h 5120"/>
              <a:gd name="T6" fmla="*/ 0 w 40960"/>
              <a:gd name="T7" fmla="*/ 0 h 5120"/>
              <a:gd name="T8" fmla="*/ 2147483646 w 40960"/>
              <a:gd name="T9" fmla="*/ 0 h 5120"/>
              <a:gd name="T10" fmla="*/ 2147483646 w 40960"/>
              <a:gd name="T11" fmla="*/ 2147483646 h 5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960" h="5120">
                <a:moveTo>
                  <a:pt x="40955" y="5081"/>
                </a:moveTo>
                <a:cubicBezTo>
                  <a:pt x="36472" y="3658"/>
                  <a:pt x="29000" y="2726"/>
                  <a:pt x="20539" y="2726"/>
                </a:cubicBezTo>
                <a:cubicBezTo>
                  <a:pt x="12000" y="2726"/>
                  <a:pt x="4468" y="3675"/>
                  <a:pt x="0" y="5120"/>
                </a:cubicBezTo>
                <a:cubicBezTo>
                  <a:pt x="0" y="0"/>
                  <a:pt x="0" y="0"/>
                  <a:pt x="0" y="0"/>
                </a:cubicBezTo>
                <a:cubicBezTo>
                  <a:pt x="40960" y="0"/>
                  <a:pt x="40960" y="0"/>
                  <a:pt x="40960" y="0"/>
                </a:cubicBezTo>
                <a:lnTo>
                  <a:pt x="40955" y="5081"/>
                </a:lnTo>
                <a:close/>
              </a:path>
            </a:pathLst>
          </a:custGeom>
          <a:solidFill>
            <a:srgbClr val="0091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 name="Tijdelijke aanduiding voor titel 1"/>
          <p:cNvSpPr>
            <a:spLocks noGrp="1"/>
          </p:cNvSpPr>
          <p:nvPr>
            <p:ph type="title"/>
          </p:nvPr>
        </p:nvSpPr>
        <p:spPr bwMode="auto">
          <a:xfrm>
            <a:off x="635000" y="1690688"/>
            <a:ext cx="78835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noProof="1" smtClean="0"/>
              <a:t>Klik om de stijl te bewerken</a:t>
            </a:r>
          </a:p>
        </p:txBody>
      </p:sp>
      <p:sp>
        <p:nvSpPr>
          <p:cNvPr id="3" name="Tijdelijke aanduiding voor tekst 2"/>
          <p:cNvSpPr>
            <a:spLocks noGrp="1"/>
          </p:cNvSpPr>
          <p:nvPr>
            <p:ph type="body" idx="1"/>
          </p:nvPr>
        </p:nvSpPr>
        <p:spPr>
          <a:xfrm>
            <a:off x="635000" y="2600325"/>
            <a:ext cx="7883525" cy="3311525"/>
          </a:xfrm>
          <a:prstGeom prst="rect">
            <a:avLst/>
          </a:prstGeom>
        </p:spPr>
        <p:txBody>
          <a:bodyPr vert="horz" lIns="0" tIns="0" rIns="0" bIns="0" rtlCol="0">
            <a:noAutofit/>
          </a:bodyPr>
          <a:lstStyle/>
          <a:p>
            <a:pPr lvl="0"/>
            <a:r>
              <a:rPr lang="nl-NL" noProof="1" smtClean="0"/>
              <a:t>Met een 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sp>
        <p:nvSpPr>
          <p:cNvPr id="4" name="Tijdelijke aanduiding voor datum 3"/>
          <p:cNvSpPr>
            <a:spLocks noGrp="1"/>
          </p:cNvSpPr>
          <p:nvPr>
            <p:ph type="dt" sz="half" idx="2"/>
          </p:nvPr>
        </p:nvSpPr>
        <p:spPr>
          <a:xfrm>
            <a:off x="6221413" y="6346825"/>
            <a:ext cx="2133600" cy="179388"/>
          </a:xfrm>
          <a:prstGeom prst="rect">
            <a:avLst/>
          </a:prstGeom>
        </p:spPr>
        <p:txBody>
          <a:bodyPr vert="horz" wrap="square" lIns="0" tIns="0" rIns="0" bIns="0" numCol="1" anchor="t" anchorCtr="0" compatLnSpc="1">
            <a:prstTxWarp prst="textNoShape">
              <a:avLst/>
            </a:prstTxWarp>
            <a:noAutofit/>
          </a:bodyPr>
          <a:lstStyle>
            <a:lvl1pPr algn="r" eaLnBrk="1" hangingPunct="1">
              <a:defRPr sz="700" noProof="1">
                <a:latin typeface="Verdana" charset="0"/>
                <a:ea typeface="ＭＳ Ｐゴシック" charset="0"/>
                <a:cs typeface="Arial" charset="0"/>
              </a:defRPr>
            </a:lvl1pPr>
          </a:lstStyle>
          <a:p>
            <a:pPr>
              <a:defRPr/>
            </a:pPr>
            <a:endParaRPr/>
          </a:p>
        </p:txBody>
      </p:sp>
      <p:sp>
        <p:nvSpPr>
          <p:cNvPr id="5" name="Tijdelijke aanduiding voor voettekst 4"/>
          <p:cNvSpPr>
            <a:spLocks noGrp="1"/>
          </p:cNvSpPr>
          <p:nvPr>
            <p:ph type="ftr" sz="quarter" idx="3"/>
          </p:nvPr>
        </p:nvSpPr>
        <p:spPr>
          <a:xfrm>
            <a:off x="971550" y="6346825"/>
            <a:ext cx="4500563" cy="179388"/>
          </a:xfrm>
          <a:prstGeom prst="rect">
            <a:avLst/>
          </a:prstGeom>
        </p:spPr>
        <p:txBody>
          <a:bodyPr vert="horz" lIns="0" tIns="0" rIns="0" bIns="0" rtlCol="0" anchor="t">
            <a:noAutofit/>
          </a:bodyPr>
          <a:lstStyle>
            <a:lvl1pPr algn="l" eaLnBrk="1" fontAlgn="auto" hangingPunct="1">
              <a:spcBef>
                <a:spcPts val="0"/>
              </a:spcBef>
              <a:spcAft>
                <a:spcPts val="0"/>
              </a:spcAft>
              <a:defRPr sz="700" b="1" noProof="1">
                <a:solidFill>
                  <a:schemeClr val="tx1"/>
                </a:solidFill>
                <a:latin typeface="+mn-lt"/>
                <a:ea typeface="+mn-ea"/>
                <a:cs typeface="+mn-cs"/>
              </a:defRPr>
            </a:lvl1pPr>
          </a:lstStyle>
          <a:p>
            <a:pPr>
              <a:defRPr/>
            </a:pPr>
            <a:r>
              <a:rPr lang="nl-NL"/>
              <a:t>Via Invoegen | Koptekst en Voettekst kunt u deze tekst wijzigen</a:t>
            </a:r>
          </a:p>
        </p:txBody>
      </p:sp>
      <p:sp>
        <p:nvSpPr>
          <p:cNvPr id="6" name="Tijdelijke aanduiding voor dianummer 5"/>
          <p:cNvSpPr>
            <a:spLocks noGrp="1"/>
          </p:cNvSpPr>
          <p:nvPr>
            <p:ph type="sldNum" sz="quarter" idx="4"/>
          </p:nvPr>
        </p:nvSpPr>
        <p:spPr>
          <a:xfrm>
            <a:off x="8451850" y="6346825"/>
            <a:ext cx="287338" cy="179388"/>
          </a:xfrm>
          <a:prstGeom prst="rect">
            <a:avLst/>
          </a:prstGeom>
        </p:spPr>
        <p:txBody>
          <a:bodyPr vert="horz" wrap="square" lIns="0" tIns="0" rIns="0" bIns="0" numCol="1" anchor="t" anchorCtr="0" compatLnSpc="1">
            <a:prstTxWarp prst="textNoShape">
              <a:avLst/>
            </a:prstTxWarp>
            <a:noAutofit/>
          </a:bodyPr>
          <a:lstStyle>
            <a:lvl1pPr eaLnBrk="1" hangingPunct="1">
              <a:defRPr sz="700" noProof="1" smtClean="0">
                <a:cs typeface="Arial" panose="020B0604020202020204" pitchFamily="34" charset="0"/>
              </a:defRPr>
            </a:lvl1pPr>
          </a:lstStyle>
          <a:p>
            <a:pPr>
              <a:defRPr/>
            </a:pPr>
            <a:fld id="{ED3E704C-21C8-4DC6-9395-06E860576F2B}" type="slidenum">
              <a:rPr altLang="en-US"/>
              <a:pPr>
                <a:defRPr/>
              </a:pPr>
              <a:t>‹nr.›</a:t>
            </a:fld>
            <a:endParaRPr lang="en-US" altLang="en-US"/>
          </a:p>
        </p:txBody>
      </p:sp>
      <p:sp>
        <p:nvSpPr>
          <p:cNvPr id="1032" name="Tekstvak 6"/>
          <p:cNvSpPr txBox="1">
            <a:spLocks noChangeArrowheads="1"/>
          </p:cNvSpPr>
          <p:nvPr/>
        </p:nvSpPr>
        <p:spPr bwMode="auto">
          <a:xfrm>
            <a:off x="8375650" y="6346825"/>
            <a:ext cx="71438" cy="179388"/>
          </a:xfrm>
          <a:prstGeom prst="rect">
            <a:avLst/>
          </a:prstGeom>
          <a:noFill/>
          <a:ln>
            <a:noFill/>
          </a:ln>
          <a:extLst/>
        </p:spPr>
        <p:txBody>
          <a:bodyPr lIns="0" tIns="0" rIns="0" bIns="0"/>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algn="ctr" eaLnBrk="1" hangingPunct="1">
              <a:defRPr/>
            </a:pPr>
            <a:r>
              <a:rPr lang="nl-NL" altLang="en-US" sz="700" smtClean="0">
                <a:ea typeface="+mn-ea"/>
                <a:cs typeface="Arial" pitchFamily="34" charset="0"/>
              </a:rPr>
              <a:t>|</a:t>
            </a:r>
          </a:p>
        </p:txBody>
      </p:sp>
      <p:grpSp>
        <p:nvGrpSpPr>
          <p:cNvPr id="1033" name="Group 4"/>
          <p:cNvGrpSpPr>
            <a:grpSpLocks noChangeAspect="1"/>
          </p:cNvGrpSpPr>
          <p:nvPr/>
        </p:nvGrpSpPr>
        <p:grpSpPr bwMode="auto">
          <a:xfrm>
            <a:off x="471488" y="6321425"/>
            <a:ext cx="357187" cy="214313"/>
            <a:chOff x="297" y="3982"/>
            <a:chExt cx="225" cy="135"/>
          </a:xfrm>
        </p:grpSpPr>
        <p:sp>
          <p:nvSpPr>
            <p:cNvPr id="1034" name="Freeform 5"/>
            <p:cNvSpPr>
              <a:spLocks noEditPoints="1"/>
            </p:cNvSpPr>
            <p:nvPr/>
          </p:nvSpPr>
          <p:spPr bwMode="auto">
            <a:xfrm>
              <a:off x="297" y="3982"/>
              <a:ext cx="225" cy="135"/>
            </a:xfrm>
            <a:custGeom>
              <a:avLst/>
              <a:gdLst>
                <a:gd name="T0" fmla="*/ 0 w 1600"/>
                <a:gd name="T1" fmla="*/ 0 h 960"/>
                <a:gd name="T2" fmla="*/ 0 w 1600"/>
                <a:gd name="T3" fmla="*/ 0 h 960"/>
                <a:gd name="T4" fmla="*/ 0 w 1600"/>
                <a:gd name="T5" fmla="*/ 0 h 960"/>
                <a:gd name="T6" fmla="*/ 0 w 1600"/>
                <a:gd name="T7" fmla="*/ 0 h 960"/>
                <a:gd name="T8" fmla="*/ 0 w 1600"/>
                <a:gd name="T9" fmla="*/ 0 h 960"/>
                <a:gd name="T10" fmla="*/ 0 w 1600"/>
                <a:gd name="T11" fmla="*/ 0 h 960"/>
                <a:gd name="T12" fmla="*/ 0 w 1600"/>
                <a:gd name="T13" fmla="*/ 0 h 960"/>
                <a:gd name="T14" fmla="*/ 0 w 1600"/>
                <a:gd name="T15" fmla="*/ 0 h 960"/>
                <a:gd name="T16" fmla="*/ 0 w 1600"/>
                <a:gd name="T17" fmla="*/ 0 h 960"/>
                <a:gd name="T18" fmla="*/ 0 w 1600"/>
                <a:gd name="T19" fmla="*/ 0 h 960"/>
                <a:gd name="T20" fmla="*/ 0 w 1600"/>
                <a:gd name="T21" fmla="*/ 0 h 960"/>
                <a:gd name="T22" fmla="*/ 0 w 1600"/>
                <a:gd name="T23" fmla="*/ 0 h 960"/>
                <a:gd name="T24" fmla="*/ 0 w 1600"/>
                <a:gd name="T25" fmla="*/ 0 h 960"/>
                <a:gd name="T26" fmla="*/ 0 w 1600"/>
                <a:gd name="T27" fmla="*/ 0 h 960"/>
                <a:gd name="T28" fmla="*/ 0 w 1600"/>
                <a:gd name="T29" fmla="*/ 0 h 960"/>
                <a:gd name="T30" fmla="*/ 0 w 1600"/>
                <a:gd name="T31" fmla="*/ 0 h 960"/>
                <a:gd name="T32" fmla="*/ 0 w 1600"/>
                <a:gd name="T33" fmla="*/ 0 h 960"/>
                <a:gd name="T34" fmla="*/ 0 w 1600"/>
                <a:gd name="T35" fmla="*/ 0 h 960"/>
                <a:gd name="T36" fmla="*/ 0 w 1600"/>
                <a:gd name="T37" fmla="*/ 0 h 960"/>
                <a:gd name="T38" fmla="*/ 0 w 1600"/>
                <a:gd name="T39" fmla="*/ 0 h 960"/>
                <a:gd name="T40" fmla="*/ 0 w 1600"/>
                <a:gd name="T41" fmla="*/ 0 h 960"/>
                <a:gd name="T42" fmla="*/ 0 w 1600"/>
                <a:gd name="T43" fmla="*/ 0 h 960"/>
                <a:gd name="T44" fmla="*/ 0 w 1600"/>
                <a:gd name="T45" fmla="*/ 0 h 960"/>
                <a:gd name="T46" fmla="*/ 0 w 1600"/>
                <a:gd name="T47" fmla="*/ 0 h 960"/>
                <a:gd name="T48" fmla="*/ 0 w 1600"/>
                <a:gd name="T49" fmla="*/ 0 h 960"/>
                <a:gd name="T50" fmla="*/ 0 w 1600"/>
                <a:gd name="T51" fmla="*/ 0 h 960"/>
                <a:gd name="T52" fmla="*/ 0 w 1600"/>
                <a:gd name="T53" fmla="*/ 0 h 960"/>
                <a:gd name="T54" fmla="*/ 0 w 1600"/>
                <a:gd name="T55" fmla="*/ 0 h 960"/>
                <a:gd name="T56" fmla="*/ 0 w 1600"/>
                <a:gd name="T57" fmla="*/ 0 h 960"/>
                <a:gd name="T58" fmla="*/ 0 w 1600"/>
                <a:gd name="T59" fmla="*/ 0 h 960"/>
                <a:gd name="T60" fmla="*/ 0 w 1600"/>
                <a:gd name="T61" fmla="*/ 0 h 960"/>
                <a:gd name="T62" fmla="*/ 0 w 1600"/>
                <a:gd name="T63" fmla="*/ 0 h 960"/>
                <a:gd name="T64" fmla="*/ 0 w 1600"/>
                <a:gd name="T65" fmla="*/ 0 h 960"/>
                <a:gd name="T66" fmla="*/ 0 w 1600"/>
                <a:gd name="T67" fmla="*/ 0 h 960"/>
                <a:gd name="T68" fmla="*/ 0 w 1600"/>
                <a:gd name="T69" fmla="*/ 0 h 960"/>
                <a:gd name="T70" fmla="*/ 0 w 1600"/>
                <a:gd name="T71" fmla="*/ 0 h 960"/>
                <a:gd name="T72" fmla="*/ 0 w 1600"/>
                <a:gd name="T73" fmla="*/ 0 h 960"/>
                <a:gd name="T74" fmla="*/ 0 w 1600"/>
                <a:gd name="T75" fmla="*/ 0 h 960"/>
                <a:gd name="T76" fmla="*/ 0 w 1600"/>
                <a:gd name="T77" fmla="*/ 0 h 960"/>
                <a:gd name="T78" fmla="*/ 0 w 1600"/>
                <a:gd name="T79" fmla="*/ 0 h 960"/>
                <a:gd name="T80" fmla="*/ 0 w 1600"/>
                <a:gd name="T81" fmla="*/ 0 h 960"/>
                <a:gd name="T82" fmla="*/ 0 w 1600"/>
                <a:gd name="T83" fmla="*/ 0 h 960"/>
                <a:gd name="T84" fmla="*/ 0 w 1600"/>
                <a:gd name="T85" fmla="*/ 0 h 960"/>
                <a:gd name="T86" fmla="*/ 0 w 1600"/>
                <a:gd name="T87" fmla="*/ 0 h 9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00" h="960">
                  <a:moveTo>
                    <a:pt x="1324" y="353"/>
                  </a:moveTo>
                  <a:cubicBezTo>
                    <a:pt x="1200" y="249"/>
                    <a:pt x="1014" y="129"/>
                    <a:pt x="800" y="129"/>
                  </a:cubicBezTo>
                  <a:cubicBezTo>
                    <a:pt x="746" y="129"/>
                    <a:pt x="682" y="141"/>
                    <a:pt x="631" y="163"/>
                  </a:cubicBezTo>
                  <a:cubicBezTo>
                    <a:pt x="554" y="47"/>
                    <a:pt x="554" y="47"/>
                    <a:pt x="554" y="47"/>
                  </a:cubicBezTo>
                  <a:cubicBezTo>
                    <a:pt x="629" y="22"/>
                    <a:pt x="725" y="0"/>
                    <a:pt x="800" y="0"/>
                  </a:cubicBezTo>
                  <a:cubicBezTo>
                    <a:pt x="1063" y="0"/>
                    <a:pt x="1269" y="143"/>
                    <a:pt x="1403" y="251"/>
                  </a:cubicBezTo>
                  <a:cubicBezTo>
                    <a:pt x="1436" y="278"/>
                    <a:pt x="1436" y="320"/>
                    <a:pt x="1413" y="346"/>
                  </a:cubicBezTo>
                  <a:cubicBezTo>
                    <a:pt x="1388" y="375"/>
                    <a:pt x="1347" y="372"/>
                    <a:pt x="1324" y="353"/>
                  </a:cubicBezTo>
                  <a:moveTo>
                    <a:pt x="131" y="195"/>
                  </a:moveTo>
                  <a:cubicBezTo>
                    <a:pt x="131" y="327"/>
                    <a:pt x="64" y="420"/>
                    <a:pt x="0" y="465"/>
                  </a:cubicBezTo>
                  <a:cubicBezTo>
                    <a:pt x="20" y="490"/>
                    <a:pt x="20" y="490"/>
                    <a:pt x="20" y="490"/>
                  </a:cubicBezTo>
                  <a:cubicBezTo>
                    <a:pt x="231" y="315"/>
                    <a:pt x="231" y="315"/>
                    <a:pt x="231" y="315"/>
                  </a:cubicBezTo>
                  <a:cubicBezTo>
                    <a:pt x="225" y="298"/>
                    <a:pt x="229" y="278"/>
                    <a:pt x="244" y="266"/>
                  </a:cubicBezTo>
                  <a:cubicBezTo>
                    <a:pt x="263" y="250"/>
                    <a:pt x="291" y="253"/>
                    <a:pt x="307" y="271"/>
                  </a:cubicBezTo>
                  <a:cubicBezTo>
                    <a:pt x="323" y="290"/>
                    <a:pt x="320" y="318"/>
                    <a:pt x="301" y="333"/>
                  </a:cubicBezTo>
                  <a:cubicBezTo>
                    <a:pt x="286" y="346"/>
                    <a:pt x="266" y="347"/>
                    <a:pt x="250" y="337"/>
                  </a:cubicBezTo>
                  <a:cubicBezTo>
                    <a:pt x="38" y="512"/>
                    <a:pt x="38" y="512"/>
                    <a:pt x="38" y="512"/>
                  </a:cubicBezTo>
                  <a:cubicBezTo>
                    <a:pt x="57" y="536"/>
                    <a:pt x="57" y="536"/>
                    <a:pt x="57" y="536"/>
                  </a:cubicBezTo>
                  <a:cubicBezTo>
                    <a:pt x="95" y="505"/>
                    <a:pt x="189" y="434"/>
                    <a:pt x="352" y="469"/>
                  </a:cubicBezTo>
                  <a:cubicBezTo>
                    <a:pt x="405" y="390"/>
                    <a:pt x="450" y="270"/>
                    <a:pt x="583" y="188"/>
                  </a:cubicBezTo>
                  <a:cubicBezTo>
                    <a:pt x="502" y="65"/>
                    <a:pt x="502" y="65"/>
                    <a:pt x="502" y="65"/>
                  </a:cubicBezTo>
                  <a:cubicBezTo>
                    <a:pt x="413" y="102"/>
                    <a:pt x="131" y="195"/>
                    <a:pt x="131" y="195"/>
                  </a:cubicBezTo>
                  <a:moveTo>
                    <a:pt x="275" y="607"/>
                  </a:moveTo>
                  <a:cubicBezTo>
                    <a:pt x="253" y="588"/>
                    <a:pt x="212" y="585"/>
                    <a:pt x="187" y="614"/>
                  </a:cubicBezTo>
                  <a:cubicBezTo>
                    <a:pt x="164" y="640"/>
                    <a:pt x="164" y="682"/>
                    <a:pt x="197" y="709"/>
                  </a:cubicBezTo>
                  <a:cubicBezTo>
                    <a:pt x="330" y="817"/>
                    <a:pt x="537" y="960"/>
                    <a:pt x="800" y="960"/>
                  </a:cubicBezTo>
                  <a:cubicBezTo>
                    <a:pt x="875" y="960"/>
                    <a:pt x="971" y="938"/>
                    <a:pt x="1046" y="913"/>
                  </a:cubicBezTo>
                  <a:cubicBezTo>
                    <a:pt x="969" y="796"/>
                    <a:pt x="969" y="796"/>
                    <a:pt x="969" y="796"/>
                  </a:cubicBezTo>
                  <a:cubicBezTo>
                    <a:pt x="918" y="819"/>
                    <a:pt x="854" y="831"/>
                    <a:pt x="800" y="831"/>
                  </a:cubicBezTo>
                  <a:cubicBezTo>
                    <a:pt x="586" y="831"/>
                    <a:pt x="400" y="711"/>
                    <a:pt x="275" y="607"/>
                  </a:cubicBezTo>
                  <a:moveTo>
                    <a:pt x="1469" y="765"/>
                  </a:moveTo>
                  <a:cubicBezTo>
                    <a:pt x="1469" y="633"/>
                    <a:pt x="1536" y="539"/>
                    <a:pt x="1600" y="495"/>
                  </a:cubicBezTo>
                  <a:cubicBezTo>
                    <a:pt x="1580" y="470"/>
                    <a:pt x="1580" y="470"/>
                    <a:pt x="1580" y="470"/>
                  </a:cubicBezTo>
                  <a:cubicBezTo>
                    <a:pt x="1368" y="645"/>
                    <a:pt x="1368" y="645"/>
                    <a:pt x="1368" y="645"/>
                  </a:cubicBezTo>
                  <a:cubicBezTo>
                    <a:pt x="1375" y="662"/>
                    <a:pt x="1370" y="682"/>
                    <a:pt x="1355" y="694"/>
                  </a:cubicBezTo>
                  <a:cubicBezTo>
                    <a:pt x="1337" y="710"/>
                    <a:pt x="1309" y="707"/>
                    <a:pt x="1293" y="689"/>
                  </a:cubicBezTo>
                  <a:cubicBezTo>
                    <a:pt x="1277" y="670"/>
                    <a:pt x="1280" y="642"/>
                    <a:pt x="1299" y="627"/>
                  </a:cubicBezTo>
                  <a:cubicBezTo>
                    <a:pt x="1314" y="614"/>
                    <a:pt x="1334" y="613"/>
                    <a:pt x="1350" y="623"/>
                  </a:cubicBezTo>
                  <a:cubicBezTo>
                    <a:pt x="1562" y="448"/>
                    <a:pt x="1562" y="448"/>
                    <a:pt x="1562" y="448"/>
                  </a:cubicBezTo>
                  <a:cubicBezTo>
                    <a:pt x="1542" y="424"/>
                    <a:pt x="1542" y="424"/>
                    <a:pt x="1542" y="424"/>
                  </a:cubicBezTo>
                  <a:cubicBezTo>
                    <a:pt x="1505" y="455"/>
                    <a:pt x="1410" y="526"/>
                    <a:pt x="1248" y="491"/>
                  </a:cubicBezTo>
                  <a:cubicBezTo>
                    <a:pt x="1194" y="570"/>
                    <a:pt x="1150" y="690"/>
                    <a:pt x="1016" y="772"/>
                  </a:cubicBezTo>
                  <a:cubicBezTo>
                    <a:pt x="1098" y="895"/>
                    <a:pt x="1098" y="895"/>
                    <a:pt x="1098" y="895"/>
                  </a:cubicBezTo>
                  <a:cubicBezTo>
                    <a:pt x="1187" y="858"/>
                    <a:pt x="1469" y="765"/>
                    <a:pt x="1469" y="76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Oval 6"/>
            <p:cNvSpPr>
              <a:spLocks noChangeArrowheads="1"/>
            </p:cNvSpPr>
            <p:nvPr/>
          </p:nvSpPr>
          <p:spPr bwMode="auto">
            <a:xfrm>
              <a:off x="379" y="4019"/>
              <a:ext cx="60" cy="60"/>
            </a:xfrm>
            <a:prstGeom prst="ellipse">
              <a:avLst/>
            </a:prstGeom>
            <a:solidFill>
              <a:srgbClr val="0091BA"/>
            </a:solidFill>
            <a:ln>
              <a:noFill/>
            </a:ln>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endParaRPr lang="en-US" altLang="en-US" smtClean="0">
                <a:ea typeface="+mn-ea"/>
                <a:cs typeface="Arial" pitchFamily="34" charset="0"/>
              </a:endParaRPr>
            </a:p>
          </p:txBody>
        </p:sp>
        <p:sp>
          <p:nvSpPr>
            <p:cNvPr id="1036" name="Oval 7"/>
            <p:cNvSpPr>
              <a:spLocks noChangeArrowheads="1"/>
            </p:cNvSpPr>
            <p:nvPr/>
          </p:nvSpPr>
          <p:spPr bwMode="auto">
            <a:xfrm>
              <a:off x="394" y="4034"/>
              <a:ext cx="30" cy="30"/>
            </a:xfrm>
            <a:prstGeom prst="ellipse">
              <a:avLst/>
            </a:prstGeom>
            <a:solidFill>
              <a:srgbClr val="000000"/>
            </a:solidFill>
            <a:ln>
              <a:noFill/>
            </a:ln>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endParaRPr lang="en-US" altLang="en-US" smtClean="0">
                <a:ea typeface="+mn-ea"/>
                <a:cs typeface="Arial" pitchFamily="34" charset="0"/>
              </a:endParaRPr>
            </a:p>
          </p:txBody>
        </p:sp>
      </p:grpSp>
    </p:spTree>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9" r:id="rId11"/>
  </p:sldLayoutIdLst>
  <p:timing>
    <p:tnLst>
      <p:par>
        <p:cTn id="1" dur="indefinite" restart="never" nodeType="tmRoot"/>
      </p:par>
    </p:tnLst>
  </p:timing>
  <p:hf hdr="0" ftr="0"/>
  <p:txStyles>
    <p:titleStyle>
      <a:lvl1pPr algn="l" rtl="0" eaLnBrk="0" fontAlgn="base" hangingPunct="0">
        <a:spcBef>
          <a:spcPct val="0"/>
        </a:spcBef>
        <a:spcAft>
          <a:spcPct val="0"/>
        </a:spcAft>
        <a:defRPr sz="3600" kern="1200">
          <a:solidFill>
            <a:schemeClr val="accent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1"/>
          </a:solidFill>
          <a:latin typeface="Verdana" panose="020B0604030504040204" pitchFamily="34" charset="0"/>
        </a:defRPr>
      </a:lvl6pPr>
      <a:lvl7pPr marL="914400" algn="l" rtl="0" fontAlgn="base">
        <a:spcBef>
          <a:spcPct val="0"/>
        </a:spcBef>
        <a:spcAft>
          <a:spcPct val="0"/>
        </a:spcAft>
        <a:defRPr sz="3600">
          <a:solidFill>
            <a:schemeClr val="accent1"/>
          </a:solidFill>
          <a:latin typeface="Verdana" panose="020B0604030504040204" pitchFamily="34" charset="0"/>
        </a:defRPr>
      </a:lvl7pPr>
      <a:lvl8pPr marL="1371600" algn="l" rtl="0" fontAlgn="base">
        <a:spcBef>
          <a:spcPct val="0"/>
        </a:spcBef>
        <a:spcAft>
          <a:spcPct val="0"/>
        </a:spcAft>
        <a:defRPr sz="3600">
          <a:solidFill>
            <a:schemeClr val="accent1"/>
          </a:solidFill>
          <a:latin typeface="Verdana" panose="020B0604030504040204" pitchFamily="34" charset="0"/>
        </a:defRPr>
      </a:lvl8pPr>
      <a:lvl9pPr marL="1828800" algn="l" rtl="0" fontAlgn="base">
        <a:spcBef>
          <a:spcPct val="0"/>
        </a:spcBef>
        <a:spcAft>
          <a:spcPct val="0"/>
        </a:spcAft>
        <a:defRPr sz="3600">
          <a:solidFill>
            <a:schemeClr val="accent1"/>
          </a:solidFill>
          <a:latin typeface="Verdana" panose="020B0604030504040204" pitchFamily="34" charset="0"/>
        </a:defRPr>
      </a:lvl9pPr>
    </p:titleStyle>
    <p:bodyStyle>
      <a:lvl1pPr marL="358775" indent="-358775" algn="l" rtl="0" eaLnBrk="0" fontAlgn="base" hangingPunct="0">
        <a:lnSpc>
          <a:spcPct val="124000"/>
        </a:lnSpc>
        <a:spcBef>
          <a:spcPct val="0"/>
        </a:spcBef>
        <a:spcAft>
          <a:spcPct val="0"/>
        </a:spcAft>
        <a:buFont typeface="Verdana" panose="020B0604030504040204" pitchFamily="34" charset="0"/>
        <a:buChar char="•"/>
        <a:defRPr sz="2000" kern="1200">
          <a:solidFill>
            <a:schemeClr val="tx1"/>
          </a:solidFill>
          <a:latin typeface="+mn-lt"/>
          <a:ea typeface="MS PGothic" panose="020B0600070205080204" pitchFamily="34" charset="-128"/>
          <a:cs typeface="MS PGothic" charset="0"/>
        </a:defRPr>
      </a:lvl1pPr>
      <a:lvl2pPr marL="719138" indent="-358775" algn="l" rtl="0" eaLnBrk="0" fontAlgn="base" hangingPunct="0">
        <a:lnSpc>
          <a:spcPct val="124000"/>
        </a:lnSpc>
        <a:spcBef>
          <a:spcPct val="0"/>
        </a:spcBef>
        <a:spcAft>
          <a:spcPct val="0"/>
        </a:spcAft>
        <a:buFont typeface="Verdana" panose="020B0604030504040204" pitchFamily="34" charset="0"/>
        <a:buChar char="&gt;"/>
        <a:defRPr sz="2000" kern="1200">
          <a:solidFill>
            <a:schemeClr val="tx1"/>
          </a:solidFill>
          <a:latin typeface="+mn-lt"/>
          <a:ea typeface="MS PGothic" panose="020B0600070205080204" pitchFamily="34" charset="-128"/>
          <a:cs typeface="MS PGothic" charset="0"/>
        </a:defRPr>
      </a:lvl2pPr>
      <a:lvl3pPr marL="898525" indent="-179388" algn="l" rtl="0" eaLnBrk="0" fontAlgn="base" hangingPunct="0">
        <a:lnSpc>
          <a:spcPct val="124000"/>
        </a:lnSpc>
        <a:spcBef>
          <a:spcPct val="0"/>
        </a:spcBef>
        <a:spcAft>
          <a:spcPct val="0"/>
        </a:spcAft>
        <a:buFont typeface="Verdana" panose="020B0604030504040204" pitchFamily="34" charset="0"/>
        <a:buChar char="-"/>
        <a:defRPr sz="2000" kern="1200">
          <a:solidFill>
            <a:schemeClr val="tx1"/>
          </a:solidFill>
          <a:latin typeface="+mn-lt"/>
          <a:ea typeface="MS PGothic" panose="020B0600070205080204" pitchFamily="34" charset="-128"/>
          <a:cs typeface="MS PGothic" charset="0"/>
        </a:defRPr>
      </a:lvl3pPr>
      <a:lvl4pPr marL="1600200" indent="-228600" algn="l" rtl="0" eaLnBrk="0" fontAlgn="base" hangingPunct="0">
        <a:lnSpc>
          <a:spcPct val="124000"/>
        </a:lnSpc>
        <a:spcBef>
          <a:spcPct val="0"/>
        </a:spcBef>
        <a:spcAft>
          <a:spcPct val="0"/>
        </a:spcAft>
        <a:buFont typeface="Arial" panose="020B0604020202020204" pitchFamily="34" charset="0"/>
        <a:defRPr sz="2000" b="1" kern="1200">
          <a:solidFill>
            <a:schemeClr val="tx1"/>
          </a:solidFill>
          <a:latin typeface="+mn-lt"/>
          <a:ea typeface="MS PGothic" panose="020B0600070205080204" pitchFamily="34" charset="-128"/>
          <a:cs typeface="MS PGothic" charset="0"/>
        </a:defRPr>
      </a:lvl4pPr>
      <a:lvl5pPr marL="2057400" indent="-228600" algn="l" rtl="0" eaLnBrk="0" fontAlgn="base" hangingPunct="0">
        <a:lnSpc>
          <a:spcPct val="124000"/>
        </a:lnSpc>
        <a:spcBef>
          <a:spcPct val="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S PGothic" charset="0"/>
        </a:defRPr>
      </a:lvl5pPr>
      <a:lvl6pPr marL="360000" indent="0" algn="l" defTabSz="914400" rtl="0" eaLnBrk="1" latinLnBrk="0" hangingPunct="1">
        <a:lnSpc>
          <a:spcPct val="124000"/>
        </a:lnSpc>
        <a:spcBef>
          <a:spcPts val="0"/>
        </a:spcBef>
        <a:buFont typeface="Arial" pitchFamily="34" charset="0"/>
        <a:buNone/>
        <a:defRPr sz="2000" kern="1200">
          <a:solidFill>
            <a:schemeClr val="tx1"/>
          </a:solidFill>
          <a:latin typeface="+mn-lt"/>
          <a:ea typeface="+mn-ea"/>
          <a:cs typeface="+mn-cs"/>
        </a:defRPr>
      </a:lvl6pPr>
      <a:lvl7pPr marL="720000" indent="0" algn="l" defTabSz="914400" rtl="0" eaLnBrk="1" latinLnBrk="0" hangingPunct="1">
        <a:lnSpc>
          <a:spcPct val="124000"/>
        </a:lnSpc>
        <a:spcBef>
          <a:spcPts val="0"/>
        </a:spcBef>
        <a:buFont typeface="Arial" pitchFamily="34" charset="0"/>
        <a:buNone/>
        <a:defRPr sz="2000" kern="1200">
          <a:solidFill>
            <a:schemeClr val="tx1"/>
          </a:solidFill>
          <a:latin typeface="+mn-lt"/>
          <a:ea typeface="+mn-ea"/>
          <a:cs typeface="+mn-cs"/>
        </a:defRPr>
      </a:lvl7pPr>
      <a:lvl8pPr marL="900000" indent="0" algn="l" defTabSz="914400" rtl="0" eaLnBrk="1" latinLnBrk="0" hangingPunct="1">
        <a:lnSpc>
          <a:spcPct val="124000"/>
        </a:lnSpc>
        <a:spcBef>
          <a:spcPts val="0"/>
        </a:spcBef>
        <a:buFont typeface="Arial" pitchFamily="34" charset="0"/>
        <a:buNone/>
        <a:defRPr sz="2000" kern="1200">
          <a:solidFill>
            <a:schemeClr val="tx1"/>
          </a:solidFill>
          <a:latin typeface="+mn-lt"/>
          <a:ea typeface="+mn-ea"/>
          <a:cs typeface="+mn-cs"/>
        </a:defRPr>
      </a:lvl8pPr>
      <a:lvl9pPr marL="0" indent="0" algn="l" defTabSz="914400" rtl="0" eaLnBrk="1" latinLnBrk="0" hangingPunct="1">
        <a:lnSpc>
          <a:spcPct val="124000"/>
        </a:lnSpc>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jdelijke aanduiding voor datum 3"/>
          <p:cNvSpPr>
            <a:spLocks noGrp="1"/>
          </p:cNvSpPr>
          <p:nvPr>
            <p:ph type="dt" sz="half" idx="2"/>
          </p:nvPr>
        </p:nvSpPr>
        <p:spPr>
          <a:xfrm>
            <a:off x="1763689" y="6237314"/>
            <a:ext cx="1152128" cy="365125"/>
          </a:xfrm>
          <a:prstGeom prst="rect">
            <a:avLst/>
          </a:prstGeom>
        </p:spPr>
        <p:txBody>
          <a:bodyPr vert="horz" lIns="91440" tIns="45720" rIns="91440" bIns="45720" rtlCol="0" anchor="ctr"/>
          <a:lstStyle>
            <a:lvl1pPr algn="l">
              <a:defRPr sz="900">
                <a:solidFill>
                  <a:schemeClr val="tx1"/>
                </a:solidFill>
              </a:defRPr>
            </a:lvl1pPr>
          </a:lstStyle>
          <a:p>
            <a:pPr eaLnBrk="1" hangingPunct="1"/>
            <a:fld id="{6FD0FF6F-F4F5-4E3B-B831-7A513AF32EDF}" type="datetime1">
              <a:rPr lang="nl-NL" smtClean="0">
                <a:solidFill>
                  <a:prstClr val="black"/>
                </a:solidFill>
                <a:latin typeface="Arial"/>
                <a:ea typeface="ＭＳ Ｐゴシック" pitchFamily="34" charset="-128"/>
              </a:rPr>
              <a:pPr eaLnBrk="1" hangingPunct="1"/>
              <a:t>18-4-2018</a:t>
            </a:fld>
            <a:endParaRPr lang="nl-NL" dirty="0">
              <a:solidFill>
                <a:prstClr val="black"/>
              </a:solidFill>
              <a:latin typeface="Arial"/>
              <a:ea typeface="ＭＳ Ｐゴシック" pitchFamily="34" charset="-128"/>
            </a:endParaRPr>
          </a:p>
        </p:txBody>
      </p:sp>
      <p:sp>
        <p:nvSpPr>
          <p:cNvPr id="7" name="Tijdelijke aanduiding voor voettekst 4"/>
          <p:cNvSpPr>
            <a:spLocks noGrp="1"/>
          </p:cNvSpPr>
          <p:nvPr>
            <p:ph type="ftr" sz="quarter" idx="3"/>
          </p:nvPr>
        </p:nvSpPr>
        <p:spPr>
          <a:xfrm>
            <a:off x="3124200" y="623731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hangingPunct="1"/>
            <a:endParaRPr lang="nl-NL" dirty="0">
              <a:solidFill>
                <a:prstClr val="black">
                  <a:tint val="75000"/>
                </a:prstClr>
              </a:solidFill>
              <a:latin typeface="Arial"/>
              <a:ea typeface="ＭＳ Ｐゴシック" pitchFamily="34" charset="-128"/>
            </a:endParaRPr>
          </a:p>
        </p:txBody>
      </p:sp>
      <p:sp>
        <p:nvSpPr>
          <p:cNvPr id="8" name="Tijdelijke aanduiding voor dianummer 5"/>
          <p:cNvSpPr>
            <a:spLocks noGrp="1"/>
          </p:cNvSpPr>
          <p:nvPr>
            <p:ph type="sldNum" sz="quarter" idx="4"/>
          </p:nvPr>
        </p:nvSpPr>
        <p:spPr>
          <a:xfrm>
            <a:off x="6553200" y="6237314"/>
            <a:ext cx="2133600" cy="365125"/>
          </a:xfrm>
          <a:prstGeom prst="rect">
            <a:avLst/>
          </a:prstGeom>
        </p:spPr>
        <p:txBody>
          <a:bodyPr vert="horz" lIns="91440" tIns="45720" rIns="91440" bIns="45720" rtlCol="0" anchor="ctr"/>
          <a:lstStyle>
            <a:lvl1pPr algn="r">
              <a:defRPr sz="900">
                <a:solidFill>
                  <a:schemeClr val="tx1"/>
                </a:solidFill>
              </a:defRPr>
            </a:lvl1pPr>
          </a:lstStyle>
          <a:p>
            <a:pPr eaLnBrk="1" hangingPunct="1"/>
            <a:fld id="{C0475945-4DC4-46A6-8529-88CE6CEE5D96}" type="slidenum">
              <a:rPr lang="nl-NL" smtClean="0">
                <a:solidFill>
                  <a:prstClr val="black"/>
                </a:solidFill>
                <a:latin typeface="Arial"/>
                <a:ea typeface="ＭＳ Ｐゴシック" pitchFamily="34" charset="-128"/>
              </a:rPr>
              <a:pPr eaLnBrk="1" hangingPunct="1"/>
              <a:t>‹nr.›</a:t>
            </a:fld>
            <a:endParaRPr lang="nl-NL" dirty="0">
              <a:solidFill>
                <a:prstClr val="black"/>
              </a:solidFill>
              <a:latin typeface="Arial"/>
              <a:ea typeface="ＭＳ Ｐゴシック" pitchFamily="34" charset="-128"/>
            </a:endParaRPr>
          </a:p>
        </p:txBody>
      </p:sp>
    </p:spTree>
    <p:extLst>
      <p:ext uri="{BB962C8B-B14F-4D97-AF65-F5344CB8AC3E}">
        <p14:creationId xmlns:p14="http://schemas.microsoft.com/office/powerpoint/2010/main" val="1665658191"/>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Lst>
  <p:hf hdr="0" ftr="0" dt="0"/>
  <p:txStyles>
    <p:titleStyle>
      <a:lvl1pPr algn="l"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microsoft.com/office/2007/relationships/hdphoto" Target="../media/hdphoto2.wdp"/><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7.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19.jpeg"/><Relationship Id="rId5" Type="http://schemas.microsoft.com/office/2007/relationships/hdphoto" Target="../media/hdphoto2.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10" Type="http://schemas.microsoft.com/office/2007/relationships/hdphoto" Target="../media/hdphoto2.wdp"/><Relationship Id="rId4" Type="http://schemas.openxmlformats.org/officeDocument/2006/relationships/image" Target="../media/image23.jpe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6.tiff"/><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35.tiff"/><Relationship Id="rId5" Type="http://schemas.microsoft.com/office/2007/relationships/hdphoto" Target="../media/hdphoto2.wdp"/><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39.jpeg"/><Relationship Id="rId5" Type="http://schemas.microsoft.com/office/2007/relationships/hdphoto" Target="../media/hdphoto2.wdp"/><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8.png"/><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47.jpeg"/><Relationship Id="rId5" Type="http://schemas.microsoft.com/office/2007/relationships/hdphoto" Target="../media/hdphoto2.wdp"/><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49.jpeg"/><Relationship Id="rId5" Type="http://schemas.microsoft.com/office/2007/relationships/hdphoto" Target="../media/hdphoto2.wdp"/><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52.tiff"/><Relationship Id="rId3" Type="http://schemas.microsoft.com/office/2007/relationships/hdphoto" Target="../media/hdphoto1.wdp"/><Relationship Id="rId7" Type="http://schemas.openxmlformats.org/officeDocument/2006/relationships/image" Target="../media/image51.png"/><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50.jpe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53.tiff"/></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jpeg"/><Relationship Id="rId4" Type="http://schemas.openxmlformats.org/officeDocument/2006/relationships/image" Target="../media/image54.tiff"/></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1.wdp"/><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9.jpeg"/><Relationship Id="rId5" Type="http://schemas.microsoft.com/office/2007/relationships/hdphoto" Target="../media/hdphoto1.wdp"/><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0.jpeg"/><Relationship Id="rId5" Type="http://schemas.microsoft.com/office/2007/relationships/hdphoto" Target="../media/hdphoto1.wdp"/><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1.jpeg"/><Relationship Id="rId5" Type="http://schemas.microsoft.com/office/2007/relationships/hdphoto" Target="../media/hdphoto1.wdp"/><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taalzoeker.n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Tijdelijke aanduiding voor afbeelding 1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0" y="81468"/>
            <a:ext cx="9144000" cy="6858000"/>
          </a:xfrm>
        </p:spPr>
      </p:pic>
      <p:grpSp>
        <p:nvGrpSpPr>
          <p:cNvPr id="8195" name="Group 4"/>
          <p:cNvGrpSpPr>
            <a:grpSpLocks noChangeAspect="1"/>
          </p:cNvGrpSpPr>
          <p:nvPr/>
        </p:nvGrpSpPr>
        <p:grpSpPr bwMode="auto">
          <a:xfrm>
            <a:off x="1588" y="81468"/>
            <a:ext cx="9142412" cy="6858000"/>
            <a:chOff x="1" y="0"/>
            <a:chExt cx="5759" cy="4320"/>
          </a:xfrm>
        </p:grpSpPr>
        <p:sp>
          <p:nvSpPr>
            <p:cNvPr id="8198" name="Freeform 5"/>
            <p:cNvSpPr>
              <a:spLocks/>
            </p:cNvSpPr>
            <p:nvPr/>
          </p:nvSpPr>
          <p:spPr bwMode="auto">
            <a:xfrm>
              <a:off x="1" y="0"/>
              <a:ext cx="5759" cy="720"/>
            </a:xfrm>
            <a:custGeom>
              <a:avLst/>
              <a:gdLst>
                <a:gd name="T0" fmla="*/ 0 w 40960"/>
                <a:gd name="T1" fmla="*/ 0 h 5120"/>
                <a:gd name="T2" fmla="*/ 0 w 40960"/>
                <a:gd name="T3" fmla="*/ 0 h 5120"/>
                <a:gd name="T4" fmla="*/ 0 w 40960"/>
                <a:gd name="T5" fmla="*/ 0 h 5120"/>
                <a:gd name="T6" fmla="*/ 0 w 40960"/>
                <a:gd name="T7" fmla="*/ 0 h 5120"/>
                <a:gd name="T8" fmla="*/ 0 w 40960"/>
                <a:gd name="T9" fmla="*/ 0 h 5120"/>
                <a:gd name="T10" fmla="*/ 0 w 40960"/>
                <a:gd name="T11" fmla="*/ 0 h 5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960" h="5120">
                  <a:moveTo>
                    <a:pt x="40955" y="5081"/>
                  </a:moveTo>
                  <a:cubicBezTo>
                    <a:pt x="36472" y="3658"/>
                    <a:pt x="29000" y="2726"/>
                    <a:pt x="20539" y="2726"/>
                  </a:cubicBezTo>
                  <a:cubicBezTo>
                    <a:pt x="12000" y="2726"/>
                    <a:pt x="4468" y="3675"/>
                    <a:pt x="0" y="5120"/>
                  </a:cubicBezTo>
                  <a:cubicBezTo>
                    <a:pt x="0" y="0"/>
                    <a:pt x="0" y="0"/>
                    <a:pt x="0" y="0"/>
                  </a:cubicBezTo>
                  <a:cubicBezTo>
                    <a:pt x="40960" y="0"/>
                    <a:pt x="40960" y="0"/>
                    <a:pt x="40960" y="0"/>
                  </a:cubicBezTo>
                  <a:lnTo>
                    <a:pt x="40955" y="5081"/>
                  </a:lnTo>
                  <a:close/>
                </a:path>
              </a:pathLst>
            </a:custGeom>
            <a:solidFill>
              <a:srgbClr val="0091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8199" name="Witte balk"/>
            <p:cNvSpPr>
              <a:spLocks noChangeArrowheads="1"/>
            </p:cNvSpPr>
            <p:nvPr/>
          </p:nvSpPr>
          <p:spPr bwMode="auto">
            <a:xfrm>
              <a:off x="223" y="2829"/>
              <a:ext cx="5536" cy="8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buFont typeface="Verdana" panose="020B0604030504040204" pitchFamily="34" charset="0"/>
                <a:buChar char="•"/>
                <a:defRPr sz="2000">
                  <a:solidFill>
                    <a:schemeClr val="tx1"/>
                  </a:solidFill>
                  <a:latin typeface="Verdana" panose="020B0604030504040204" pitchFamily="34" charset="0"/>
                  <a:ea typeface="MS PGothic" panose="020B0600070205080204" pitchFamily="34" charset="-128"/>
                </a:defRPr>
              </a:lvl1pPr>
              <a:lvl2pPr marL="742950" indent="-285750">
                <a:lnSpc>
                  <a:spcPct val="124000"/>
                </a:lnSpc>
                <a:buFont typeface="Verdana" panose="020B0604030504040204" pitchFamily="34" charset="0"/>
                <a:buChar char="&gt;"/>
                <a:defRPr sz="2000">
                  <a:solidFill>
                    <a:schemeClr val="tx1"/>
                  </a:solidFill>
                  <a:latin typeface="Verdana" panose="020B0604030504040204" pitchFamily="34" charset="0"/>
                  <a:ea typeface="MS PGothic" panose="020B0600070205080204" pitchFamily="34" charset="-128"/>
                </a:defRPr>
              </a:lvl2pPr>
              <a:lvl3pPr marL="1143000" indent="-228600">
                <a:lnSpc>
                  <a:spcPct val="124000"/>
                </a:lnSpc>
                <a:buFont typeface="Verdana" panose="020B0604030504040204" pitchFamily="34" charset="0"/>
                <a:buChar char="-"/>
                <a:defRPr sz="2000">
                  <a:solidFill>
                    <a:schemeClr val="tx1"/>
                  </a:solidFill>
                  <a:latin typeface="Verdana" panose="020B0604030504040204" pitchFamily="34" charset="0"/>
                  <a:ea typeface="MS PGothic" panose="020B0600070205080204" pitchFamily="34" charset="-128"/>
                </a:defRPr>
              </a:lvl3pPr>
              <a:lvl4pPr marL="1600200" indent="-228600">
                <a:lnSpc>
                  <a:spcPct val="124000"/>
                </a:lnSpc>
                <a:buFont typeface="Arial" panose="020B0604020202020204" pitchFamily="34" charset="0"/>
                <a:defRPr sz="2000" b="1">
                  <a:solidFill>
                    <a:schemeClr val="tx1"/>
                  </a:solidFill>
                  <a:latin typeface="Verdana" panose="020B0604030504040204" pitchFamily="34" charset="0"/>
                  <a:ea typeface="MS PGothic" panose="020B0600070205080204" pitchFamily="34" charset="-128"/>
                </a:defRPr>
              </a:lvl4pPr>
              <a:lvl5pPr marL="2057400" indent="-228600">
                <a:lnSpc>
                  <a:spcPct val="124000"/>
                </a:lnSpc>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9pPr>
            </a:lstStyle>
            <a:p>
              <a:pPr eaLnBrk="1" hangingPunct="1">
                <a:lnSpc>
                  <a:spcPct val="100000"/>
                </a:lnSpc>
                <a:buFontTx/>
                <a:buNone/>
              </a:pPr>
              <a:endParaRPr lang="en-US" altLang="en-US" sz="1800"/>
            </a:p>
          </p:txBody>
        </p:sp>
        <p:sp>
          <p:nvSpPr>
            <p:cNvPr id="8200" name="blauwe balk L&amp;S"/>
            <p:cNvSpPr>
              <a:spLocks noChangeArrowheads="1"/>
            </p:cNvSpPr>
            <p:nvPr/>
          </p:nvSpPr>
          <p:spPr bwMode="auto">
            <a:xfrm>
              <a:off x="223" y="3714"/>
              <a:ext cx="5536" cy="606"/>
            </a:xfrm>
            <a:prstGeom prst="rect">
              <a:avLst/>
            </a:prstGeom>
            <a:solidFill>
              <a:srgbClr val="0091BA">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buFont typeface="Verdana" panose="020B0604030504040204" pitchFamily="34" charset="0"/>
                <a:buChar char="•"/>
                <a:defRPr sz="2000">
                  <a:solidFill>
                    <a:schemeClr val="tx1"/>
                  </a:solidFill>
                  <a:latin typeface="Verdana" panose="020B0604030504040204" pitchFamily="34" charset="0"/>
                  <a:ea typeface="MS PGothic" panose="020B0600070205080204" pitchFamily="34" charset="-128"/>
                </a:defRPr>
              </a:lvl1pPr>
              <a:lvl2pPr marL="742950" indent="-285750">
                <a:lnSpc>
                  <a:spcPct val="124000"/>
                </a:lnSpc>
                <a:buFont typeface="Verdana" panose="020B0604030504040204" pitchFamily="34" charset="0"/>
                <a:buChar char="&gt;"/>
                <a:defRPr sz="2000">
                  <a:solidFill>
                    <a:schemeClr val="tx1"/>
                  </a:solidFill>
                  <a:latin typeface="Verdana" panose="020B0604030504040204" pitchFamily="34" charset="0"/>
                  <a:ea typeface="MS PGothic" panose="020B0600070205080204" pitchFamily="34" charset="-128"/>
                </a:defRPr>
              </a:lvl2pPr>
              <a:lvl3pPr marL="1143000" indent="-228600">
                <a:lnSpc>
                  <a:spcPct val="124000"/>
                </a:lnSpc>
                <a:buFont typeface="Verdana" panose="020B0604030504040204" pitchFamily="34" charset="0"/>
                <a:buChar char="-"/>
                <a:defRPr sz="2000">
                  <a:solidFill>
                    <a:schemeClr val="tx1"/>
                  </a:solidFill>
                  <a:latin typeface="Verdana" panose="020B0604030504040204" pitchFamily="34" charset="0"/>
                  <a:ea typeface="MS PGothic" panose="020B0600070205080204" pitchFamily="34" charset="-128"/>
                </a:defRPr>
              </a:lvl3pPr>
              <a:lvl4pPr marL="1600200" indent="-228600">
                <a:lnSpc>
                  <a:spcPct val="124000"/>
                </a:lnSpc>
                <a:buFont typeface="Arial" panose="020B0604020202020204" pitchFamily="34" charset="0"/>
                <a:defRPr sz="2000" b="1">
                  <a:solidFill>
                    <a:schemeClr val="tx1"/>
                  </a:solidFill>
                  <a:latin typeface="Verdana" panose="020B0604030504040204" pitchFamily="34" charset="0"/>
                  <a:ea typeface="MS PGothic" panose="020B0600070205080204" pitchFamily="34" charset="-128"/>
                </a:defRPr>
              </a:lvl4pPr>
              <a:lvl5pPr marL="2057400" indent="-228600">
                <a:lnSpc>
                  <a:spcPct val="124000"/>
                </a:lnSpc>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9pPr>
            </a:lstStyle>
            <a:p>
              <a:pPr eaLnBrk="1" hangingPunct="1">
                <a:lnSpc>
                  <a:spcPct val="100000"/>
                </a:lnSpc>
                <a:buFontTx/>
                <a:buNone/>
              </a:pPr>
              <a:endParaRPr lang="en-US" altLang="en-US" sz="1800"/>
            </a:p>
          </p:txBody>
        </p:sp>
        <p:sp>
          <p:nvSpPr>
            <p:cNvPr id="8201" name="Rectangle 15"/>
            <p:cNvSpPr>
              <a:spLocks noChangeArrowheads="1"/>
            </p:cNvSpPr>
            <p:nvPr/>
          </p:nvSpPr>
          <p:spPr bwMode="auto">
            <a:xfrm>
              <a:off x="223" y="3714"/>
              <a:ext cx="5536"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4000"/>
                </a:lnSpc>
                <a:buFont typeface="Verdana" panose="020B0604030504040204" pitchFamily="34" charset="0"/>
                <a:buChar char="•"/>
                <a:defRPr sz="2000">
                  <a:solidFill>
                    <a:schemeClr val="tx1"/>
                  </a:solidFill>
                  <a:latin typeface="Verdana" panose="020B0604030504040204" pitchFamily="34" charset="0"/>
                  <a:ea typeface="MS PGothic" panose="020B0600070205080204" pitchFamily="34" charset="-128"/>
                </a:defRPr>
              </a:lvl1pPr>
              <a:lvl2pPr marL="742950" indent="-285750">
                <a:lnSpc>
                  <a:spcPct val="124000"/>
                </a:lnSpc>
                <a:buFont typeface="Verdana" panose="020B0604030504040204" pitchFamily="34" charset="0"/>
                <a:buChar char="&gt;"/>
                <a:defRPr sz="2000">
                  <a:solidFill>
                    <a:schemeClr val="tx1"/>
                  </a:solidFill>
                  <a:latin typeface="Verdana" panose="020B0604030504040204" pitchFamily="34" charset="0"/>
                  <a:ea typeface="MS PGothic" panose="020B0600070205080204" pitchFamily="34" charset="-128"/>
                </a:defRPr>
              </a:lvl2pPr>
              <a:lvl3pPr marL="1143000" indent="-228600">
                <a:lnSpc>
                  <a:spcPct val="124000"/>
                </a:lnSpc>
                <a:buFont typeface="Verdana" panose="020B0604030504040204" pitchFamily="34" charset="0"/>
                <a:buChar char="-"/>
                <a:defRPr sz="2000">
                  <a:solidFill>
                    <a:schemeClr val="tx1"/>
                  </a:solidFill>
                  <a:latin typeface="Verdana" panose="020B0604030504040204" pitchFamily="34" charset="0"/>
                  <a:ea typeface="MS PGothic" panose="020B0600070205080204" pitchFamily="34" charset="-128"/>
                </a:defRPr>
              </a:lvl3pPr>
              <a:lvl4pPr marL="1600200" indent="-228600">
                <a:lnSpc>
                  <a:spcPct val="124000"/>
                </a:lnSpc>
                <a:buFont typeface="Arial" panose="020B0604020202020204" pitchFamily="34" charset="0"/>
                <a:defRPr sz="2000" b="1">
                  <a:solidFill>
                    <a:schemeClr val="tx1"/>
                  </a:solidFill>
                  <a:latin typeface="Verdana" panose="020B0604030504040204" pitchFamily="34" charset="0"/>
                  <a:ea typeface="MS PGothic" panose="020B0600070205080204" pitchFamily="34" charset="-128"/>
                </a:defRPr>
              </a:lvl4pPr>
              <a:lvl5pPr marL="2057400" indent="-228600">
                <a:lnSpc>
                  <a:spcPct val="124000"/>
                </a:lnSpc>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9pPr>
            </a:lstStyle>
            <a:p>
              <a:pPr eaLnBrk="1" hangingPunct="1">
                <a:lnSpc>
                  <a:spcPct val="100000"/>
                </a:lnSpc>
                <a:buFontTx/>
                <a:buNone/>
              </a:pPr>
              <a:endParaRPr lang="en-US" altLang="en-US" sz="1800"/>
            </a:p>
          </p:txBody>
        </p:sp>
      </p:grpSp>
      <p:sp>
        <p:nvSpPr>
          <p:cNvPr id="8196" name="Titel 15"/>
          <p:cNvSpPr>
            <a:spLocks noGrp="1"/>
          </p:cNvSpPr>
          <p:nvPr>
            <p:ph type="ctrTitle"/>
          </p:nvPr>
        </p:nvSpPr>
        <p:spPr>
          <a:xfrm>
            <a:off x="631031" y="4988430"/>
            <a:ext cx="7883525" cy="1470025"/>
          </a:xfrm>
        </p:spPr>
        <p:txBody>
          <a:bodyPr/>
          <a:lstStyle/>
          <a:p>
            <a:pPr eaLnBrk="1" hangingPunct="1"/>
            <a:r>
              <a:rPr lang="nl-NL" altLang="en-US" sz="4400" dirty="0" smtClean="0"/>
              <a:t>Taal maakt gezonder</a:t>
            </a:r>
            <a:br>
              <a:rPr lang="nl-NL" altLang="en-US" sz="4400" dirty="0" smtClean="0"/>
            </a:br>
            <a:r>
              <a:rPr lang="nl-NL" altLang="en-US" sz="2000" dirty="0" smtClean="0"/>
              <a:t>Over laaggeletterdheid en gezondheidsvaardigheden</a:t>
            </a:r>
            <a:r>
              <a:rPr lang="nl-NL" altLang="en-US" sz="4400" dirty="0" smtClean="0"/>
              <a:t/>
            </a:r>
            <a:br>
              <a:rPr lang="nl-NL" altLang="en-US" sz="4400" dirty="0" smtClean="0"/>
            </a:br>
            <a:r>
              <a:rPr lang="nl-NL" altLang="en-US" sz="3000" dirty="0" smtClean="0"/>
              <a:t/>
            </a:r>
            <a:br>
              <a:rPr lang="nl-NL" altLang="en-US" sz="3000" dirty="0" smtClean="0"/>
            </a:br>
            <a:endParaRPr lang="nl-NL" altLang="en-US" sz="3000" dirty="0" smtClean="0"/>
          </a:p>
        </p:txBody>
      </p:sp>
      <p:sp>
        <p:nvSpPr>
          <p:cNvPr id="8197" name="Ondertitel 16"/>
          <p:cNvSpPr>
            <a:spLocks noGrp="1"/>
          </p:cNvSpPr>
          <p:nvPr>
            <p:ph type="subTitle" idx="1"/>
          </p:nvPr>
        </p:nvSpPr>
        <p:spPr bwMode="auto">
          <a:xfrm>
            <a:off x="701675" y="6038850"/>
            <a:ext cx="7883525" cy="503238"/>
          </a:xfrm>
        </p:spPr>
        <p:txBody>
          <a:bodyPr wrap="square" numCol="1" anchor="t" anchorCtr="0" compatLnSpc="1">
            <a:prstTxWarp prst="textNoShape">
              <a:avLst/>
            </a:prstTxWarp>
          </a:bodyPr>
          <a:lstStyle/>
          <a:p>
            <a:pPr eaLnBrk="1" hangingPunct="1"/>
            <a:r>
              <a:rPr lang="nl-NL" altLang="en-US" dirty="0" smtClean="0"/>
              <a:t>	</a:t>
            </a:r>
          </a:p>
        </p:txBody>
      </p:sp>
    </p:spTree>
    <p:extLst>
      <p:ext uri="{BB962C8B-B14F-4D97-AF65-F5344CB8AC3E}">
        <p14:creationId xmlns:p14="http://schemas.microsoft.com/office/powerpoint/2010/main" val="4049816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472" y="1353635"/>
            <a:ext cx="7883525" cy="792162"/>
          </a:xfrm>
        </p:spPr>
        <p:txBody>
          <a:bodyPr/>
          <a:lstStyle/>
          <a:p>
            <a:r>
              <a:rPr lang="nl-NL" dirty="0"/>
              <a:t>Coördinator taalhuis</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45" y="2196635"/>
            <a:ext cx="2419109" cy="2933813"/>
          </a:xfrm>
          <a:ln w="38100">
            <a:solidFill>
              <a:srgbClr val="FF9300"/>
            </a:solidFill>
          </a:ln>
        </p:spPr>
      </p:pic>
      <p:pic>
        <p:nvPicPr>
          <p:cNvPr id="6" name="Picture 2" descr="Afbeeldingsresultaat voor background orange white"/>
          <p:cNvPicPr>
            <a:picLocks noChangeAspect="1" noChangeArrowheads="1"/>
          </p:cNvPicPr>
          <p:nvPr/>
        </p:nvPicPr>
        <p:blipFill>
          <a:blip r:embed="rId3">
            <a:clrChange>
              <a:clrFrom>
                <a:srgbClr val="FAFFFF"/>
              </a:clrFrom>
              <a:clrTo>
                <a:srgbClr val="FAFFFF">
                  <a:alpha val="0"/>
                </a:srgbClr>
              </a:clrTo>
            </a:clrChange>
            <a:extLst>
              <a:ext uri="{BEBA8EAE-BF5A-486C-A8C5-ECC9F3942E4B}">
                <a14:imgProps xmlns:a14="http://schemas.microsoft.com/office/drawing/2010/main">
                  <a14:imgLayer r:embed="rId4">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106120" y="4567555"/>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5400000" flipV="1">
            <a:off x="4487990" y="2568676"/>
            <a:ext cx="2976334" cy="2232250"/>
          </a:xfrm>
          <a:prstGeom prst="rect">
            <a:avLst/>
          </a:prstGeom>
          <a:ln w="38100">
            <a:solidFill>
              <a:srgbClr val="FF9300"/>
            </a:solidFill>
          </a:ln>
        </p:spPr>
      </p:pic>
      <p:pic>
        <p:nvPicPr>
          <p:cNvPr id="8"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27051" y="1117735"/>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033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80313" y="980729"/>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s://lh3.googleusercontent.com/ga8Mcn9ZUaWKNVrkbEDptW_Jb10KWjKYw4pZtOj6Jr3QiAUZFRqehs4SmJ_H0y-0Q9uXdw6qjG0SoYThrMiwyYnMb5cVoE1WyiVrktnflrHxh2Vx9q9ezVKLC9rWCm8GuQW_1jtEjhRKzwbPHBSy3Q9h-3VcCSfa9feI-CyqepKZPwdKDFs-M688bEyenjehEUekU44_Hj2NqfJgRzi3ON9irpB3M5iXC1yQ7rmv1fXRQmM5s68IhFqVbMtr4UsuO5dLhKpBBou8nk898W6zvJZ_UyIfy7Vm9FXZxL_8NvXnGRaGPOBFDnCABHv9O0E0dAPYskvSellEw9SQyaQBcRvPklvh_OGWd6JW9KeWobUfj93zNzi0v2kb0gUSGNGj2DMAuCIfXP3VQcwWJu034NCRXZCkLbV9lmCFDrXQOaqXQ0a7_i-43PgroPWYvDaI-hLvPKkXuVr_adjVLkssY0pUCWd2IlV7ELZVXc2zOzn8NcRxb_5xtoqwtPKkSUxUqeMtjyf192FMa_XSIZzFNJ3nxM7p1Ubp4Ldf99N9vlmiBJEUIPT-y_acR-TuVaczi25bHMiyvsyz6LCYoT6_EX5Rbe8v-qxU0bMkPpgdzwNBoCHA=w1698-h955-no"/>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331640" y="1772817"/>
            <a:ext cx="6552728" cy="3685429"/>
          </a:xfrm>
          <a:prstGeom prst="rect">
            <a:avLst/>
          </a:prstGeom>
          <a:noFill/>
          <a:ln w="38100">
            <a:solidFill>
              <a:srgbClr val="FF99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150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72003" y="1178700"/>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Afbeeldingsresultaat voor taal"/>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704" y="2064036"/>
            <a:ext cx="5346178" cy="302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280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dirty="0"/>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70581" y="1078684"/>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2" descr="Afbeeldingsresultaat voor wereld"/>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433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98" r="6230" b="5430"/>
          <a:stretch/>
        </p:blipFill>
        <p:spPr bwMode="auto">
          <a:xfrm>
            <a:off x="1160078" y="1844824"/>
            <a:ext cx="7007056" cy="3347525"/>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8" name="Stroomdiagram: Samenvoegen 7"/>
          <p:cNvSpPr/>
          <p:nvPr/>
        </p:nvSpPr>
        <p:spPr>
          <a:xfrm>
            <a:off x="5076056" y="2636912"/>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Stroomdiagram: Samenvoegen 9"/>
          <p:cNvSpPr/>
          <p:nvPr/>
        </p:nvSpPr>
        <p:spPr>
          <a:xfrm>
            <a:off x="4822146" y="2930798"/>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Stroomdiagram: Samenvoegen 10"/>
          <p:cNvSpPr/>
          <p:nvPr/>
        </p:nvSpPr>
        <p:spPr>
          <a:xfrm>
            <a:off x="4504381" y="2933328"/>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troomdiagram: Samenvoegen 11"/>
          <p:cNvSpPr/>
          <p:nvPr/>
        </p:nvSpPr>
        <p:spPr>
          <a:xfrm>
            <a:off x="4211700" y="2950096"/>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Stroomdiagram: Samenvoegen 12"/>
          <p:cNvSpPr/>
          <p:nvPr/>
        </p:nvSpPr>
        <p:spPr>
          <a:xfrm>
            <a:off x="5446948" y="2789312"/>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Stroomdiagram: Samenvoegen 13"/>
          <p:cNvSpPr/>
          <p:nvPr/>
        </p:nvSpPr>
        <p:spPr>
          <a:xfrm>
            <a:off x="5228456" y="2789312"/>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Stroomdiagram: Samenvoegen 14"/>
          <p:cNvSpPr/>
          <p:nvPr/>
        </p:nvSpPr>
        <p:spPr>
          <a:xfrm>
            <a:off x="6516216" y="2689457"/>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Stroomdiagram: Samenvoegen 15"/>
          <p:cNvSpPr/>
          <p:nvPr/>
        </p:nvSpPr>
        <p:spPr>
          <a:xfrm>
            <a:off x="6734708" y="3302562"/>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Stroomdiagram: Samenvoegen 16"/>
          <p:cNvSpPr/>
          <p:nvPr/>
        </p:nvSpPr>
        <p:spPr>
          <a:xfrm>
            <a:off x="5380856" y="2941712"/>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Stroomdiagram: Samenvoegen 17"/>
          <p:cNvSpPr/>
          <p:nvPr/>
        </p:nvSpPr>
        <p:spPr>
          <a:xfrm>
            <a:off x="6152315" y="3074814"/>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Stroomdiagram: Samenvoegen 18"/>
          <p:cNvSpPr/>
          <p:nvPr/>
        </p:nvSpPr>
        <p:spPr>
          <a:xfrm>
            <a:off x="6368339" y="3102496"/>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Stroomdiagram: Samenvoegen 19"/>
          <p:cNvSpPr/>
          <p:nvPr/>
        </p:nvSpPr>
        <p:spPr>
          <a:xfrm>
            <a:off x="2915816" y="3633946"/>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Stroomdiagram: Samenvoegen 20"/>
          <p:cNvSpPr/>
          <p:nvPr/>
        </p:nvSpPr>
        <p:spPr>
          <a:xfrm>
            <a:off x="2699792" y="3446578"/>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Stroomdiagram: Samenvoegen 21"/>
          <p:cNvSpPr/>
          <p:nvPr/>
        </p:nvSpPr>
        <p:spPr>
          <a:xfrm>
            <a:off x="3139079" y="3717033"/>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Stroomdiagram: Samenvoegen 22"/>
          <p:cNvSpPr/>
          <p:nvPr/>
        </p:nvSpPr>
        <p:spPr>
          <a:xfrm>
            <a:off x="5533256" y="3094112"/>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Stroomdiagram: Samenvoegen 23"/>
          <p:cNvSpPr/>
          <p:nvPr/>
        </p:nvSpPr>
        <p:spPr>
          <a:xfrm>
            <a:off x="4930158" y="2780928"/>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Stroomdiagram: Samenvoegen 24"/>
          <p:cNvSpPr/>
          <p:nvPr/>
        </p:nvSpPr>
        <p:spPr>
          <a:xfrm>
            <a:off x="6927800" y="3590594"/>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Stroomdiagram: Samenvoegen 25"/>
          <p:cNvSpPr/>
          <p:nvPr/>
        </p:nvSpPr>
        <p:spPr>
          <a:xfrm>
            <a:off x="5410779" y="2617449"/>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Stroomdiagram: Samenvoegen 27"/>
          <p:cNvSpPr/>
          <p:nvPr/>
        </p:nvSpPr>
        <p:spPr>
          <a:xfrm>
            <a:off x="5901680" y="2651233"/>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Stroomdiagram: Samenvoegen 28"/>
          <p:cNvSpPr/>
          <p:nvPr/>
        </p:nvSpPr>
        <p:spPr>
          <a:xfrm>
            <a:off x="5800493" y="2875641"/>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Stroomdiagram: Samenvoegen 29"/>
          <p:cNvSpPr/>
          <p:nvPr/>
        </p:nvSpPr>
        <p:spPr>
          <a:xfrm>
            <a:off x="5641268" y="2507217"/>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341" name="Picture 5" descr="Afbeeldingsresultaat voor katwijk bord"/>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964993" y="1988840"/>
            <a:ext cx="1520911" cy="434546"/>
          </a:xfrm>
          <a:prstGeom prst="rect">
            <a:avLst/>
          </a:prstGeom>
          <a:noFill/>
          <a:extLst>
            <a:ext uri="{909E8E84-426E-40DD-AFC4-6F175D3DCCD1}">
              <a14:hiddenFill xmlns:a14="http://schemas.microsoft.com/office/drawing/2010/main">
                <a:solidFill>
                  <a:srgbClr val="FFFFFF"/>
                </a:solidFill>
              </a14:hiddenFill>
            </a:ext>
          </a:extLst>
        </p:spPr>
      </p:pic>
      <p:sp>
        <p:nvSpPr>
          <p:cNvPr id="31" name="Stroomdiagram: Samenvoegen 20"/>
          <p:cNvSpPr/>
          <p:nvPr/>
        </p:nvSpPr>
        <p:spPr>
          <a:xfrm flipV="1">
            <a:off x="4520163" y="2484512"/>
            <a:ext cx="286887" cy="152400"/>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Stroomdiagram: Samenvoegen 20"/>
          <p:cNvSpPr/>
          <p:nvPr/>
        </p:nvSpPr>
        <p:spPr>
          <a:xfrm>
            <a:off x="4865902" y="2520855"/>
            <a:ext cx="216024" cy="144016"/>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Stroomdiagram: Samenvoegen 11"/>
          <p:cNvSpPr/>
          <p:nvPr/>
        </p:nvSpPr>
        <p:spPr>
          <a:xfrm flipV="1">
            <a:off x="4364100" y="3246512"/>
            <a:ext cx="216024" cy="127248"/>
          </a:xfrm>
          <a:prstGeom prst="flowChartMer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377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1600041" y="4517338"/>
            <a:ext cx="9972600" cy="243071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971520" y="1124670"/>
            <a:ext cx="7883525" cy="792162"/>
          </a:xfrm>
        </p:spPr>
        <p:txBody>
          <a:bodyPr/>
          <a:lstStyle/>
          <a:p>
            <a:r>
              <a:rPr lang="nl-NL" dirty="0"/>
              <a:t>basisvaardigheden</a:t>
            </a:r>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95736" y="1916832"/>
            <a:ext cx="4536504" cy="3815862"/>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96824" y="1204760"/>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529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106120" y="4567555"/>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124385" y="4581862"/>
            <a:ext cx="9972600" cy="243071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a:t>De bibliotheek is </a:t>
            </a:r>
            <a:r>
              <a:rPr lang="nl-NL" dirty="0" smtClean="0"/>
              <a:t>geen </a:t>
            </a:r>
            <a:r>
              <a:rPr lang="nl-NL" dirty="0"/>
              <a:t>school!</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691" y="2603928"/>
            <a:ext cx="4058141" cy="3413489"/>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4" name="PIJL-RECHTS 3"/>
          <p:cNvSpPr/>
          <p:nvPr/>
        </p:nvSpPr>
        <p:spPr>
          <a:xfrm>
            <a:off x="2033718" y="2888940"/>
            <a:ext cx="1512168"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7" name="PIJL-RECHTS 6"/>
          <p:cNvSpPr/>
          <p:nvPr/>
        </p:nvSpPr>
        <p:spPr>
          <a:xfrm flipH="1">
            <a:off x="5875835" y="3372778"/>
            <a:ext cx="1512168"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8"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72969" y="5165238"/>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572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3544258" y="4507351"/>
            <a:ext cx="9972600" cy="243071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889945" y="1217781"/>
            <a:ext cx="7883525" cy="792162"/>
          </a:xfrm>
        </p:spPr>
        <p:txBody>
          <a:bodyPr/>
          <a:lstStyle/>
          <a:p>
            <a:r>
              <a:rPr lang="nl-NL" dirty="0"/>
              <a:t>Complexe maatschappij</a:t>
            </a:r>
          </a:p>
        </p:txBody>
      </p:sp>
      <p:sp>
        <p:nvSpPr>
          <p:cNvPr id="4" name="AutoShape 4" descr="Afbeeldingsresultaat voor belastingdienst logo"/>
          <p:cNvSpPr>
            <a:spLocks noChangeAspect="1" noChangeArrowheads="1"/>
          </p:cNvSpPr>
          <p:nvPr/>
        </p:nvSpPr>
        <p:spPr bwMode="auto">
          <a:xfrm>
            <a:off x="1259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pic>
        <p:nvPicPr>
          <p:cNvPr id="5129" name="Picture 9" descr="Afbeeldingsresultaat voor 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82345">
            <a:off x="435602" y="2105672"/>
            <a:ext cx="4056358" cy="328453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Afbeeldingsresultaat voor ingewikkelde smartpho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235658" y="3788611"/>
            <a:ext cx="1717664" cy="1774077"/>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5136" name="Picture 16" descr="Afbeeldingsresultaat voor online solliciter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7995" y="2030277"/>
            <a:ext cx="3435329" cy="1717664"/>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5138" name="Picture 18" descr="Afbeeldingsresultaat voor formuli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0931" y="3862242"/>
            <a:ext cx="882501" cy="176166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4098" name="Picture 2" descr="Afbeeldingsresultaat voor brief overhei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711265">
            <a:off x="3340017" y="4026505"/>
            <a:ext cx="1260151" cy="1602671"/>
          </a:xfrm>
          <a:prstGeom prst="rect">
            <a:avLst/>
          </a:prstGeom>
          <a:noFill/>
          <a:ln w="19050">
            <a:solidFill>
              <a:srgbClr val="FF6600"/>
            </a:solidFill>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9" cstate="screen">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02324" y="1119005"/>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3230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2032090" y="4579790"/>
            <a:ext cx="9972600" cy="2430712"/>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2251669" y="1862827"/>
            <a:ext cx="4590510" cy="4662815"/>
          </a:xfrm>
          <a:prstGeom prst="rect">
            <a:avLst/>
          </a:prstGeom>
        </p:spPr>
        <p:txBody>
          <a:bodyPr wrap="square">
            <a:spAutoFit/>
          </a:bodyPr>
          <a:lstStyle/>
          <a:p>
            <a:r>
              <a:rPr lang="nl-NL" sz="3300" b="1" dirty="0"/>
              <a:t>hoi </a:t>
            </a:r>
            <a:r>
              <a:rPr lang="nl-NL" sz="3300" b="1" dirty="0" err="1"/>
              <a:t>monique</a:t>
            </a:r>
            <a:r>
              <a:rPr lang="nl-NL" sz="3300" b="1" dirty="0"/>
              <a:t> die meneer </a:t>
            </a:r>
            <a:r>
              <a:rPr lang="nl-NL" sz="3300" b="1" dirty="0" err="1"/>
              <a:t>zy</a:t>
            </a:r>
            <a:r>
              <a:rPr lang="nl-NL" sz="3300" b="1" dirty="0"/>
              <a:t> dat die </a:t>
            </a:r>
            <a:r>
              <a:rPr lang="nl-NL" sz="3300" b="1" dirty="0" err="1"/>
              <a:t>ativirus</a:t>
            </a:r>
            <a:r>
              <a:rPr lang="nl-NL" sz="3300" b="1" dirty="0"/>
              <a:t> op gezet moet worden en leeggehaald maar dat doet </a:t>
            </a:r>
            <a:r>
              <a:rPr lang="nl-NL" sz="3300" b="1" dirty="0" err="1"/>
              <a:t>hy</a:t>
            </a:r>
            <a:r>
              <a:rPr lang="nl-NL" sz="3300" b="1" dirty="0"/>
              <a:t> niet. </a:t>
            </a:r>
            <a:r>
              <a:rPr lang="nl-NL" sz="3300" b="1" dirty="0" err="1"/>
              <a:t>Zauw</a:t>
            </a:r>
            <a:r>
              <a:rPr lang="nl-NL" sz="3300" b="1" dirty="0"/>
              <a:t> piet dat wel doen en </a:t>
            </a:r>
            <a:r>
              <a:rPr lang="nl-NL" sz="3300" b="1" dirty="0" err="1"/>
              <a:t>windos</a:t>
            </a:r>
            <a:r>
              <a:rPr lang="nl-NL" sz="3300" b="1" dirty="0"/>
              <a:t> op </a:t>
            </a:r>
            <a:r>
              <a:rPr lang="nl-NL" sz="3300" b="1" dirty="0" err="1"/>
              <a:t>hy</a:t>
            </a:r>
            <a:r>
              <a:rPr lang="nl-NL" sz="3300" b="1" dirty="0"/>
              <a:t> is erg sloom</a:t>
            </a:r>
          </a:p>
        </p:txBody>
      </p:sp>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42179" y="1188551"/>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090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1705914" y="5102723"/>
            <a:ext cx="9972600" cy="243071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547664" y="1646802"/>
            <a:ext cx="6172200" cy="857250"/>
          </a:xfrm>
        </p:spPr>
        <p:txBody>
          <a:bodyPr/>
          <a:lstStyle/>
          <a:p>
            <a:r>
              <a:rPr lang="nl-NL" dirty="0"/>
              <a:t>overheid</a:t>
            </a:r>
          </a:p>
        </p:txBody>
      </p:sp>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7515" y="2717624"/>
            <a:ext cx="8693817" cy="2106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al 2"/>
          <p:cNvSpPr/>
          <p:nvPr/>
        </p:nvSpPr>
        <p:spPr>
          <a:xfrm>
            <a:off x="3869348" y="2782956"/>
            <a:ext cx="1350150" cy="43002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7" name="Ovaal 6"/>
          <p:cNvSpPr/>
          <p:nvPr/>
        </p:nvSpPr>
        <p:spPr>
          <a:xfrm>
            <a:off x="1524326" y="3050958"/>
            <a:ext cx="1157465" cy="43002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8" name="Ovaal 7"/>
          <p:cNvSpPr/>
          <p:nvPr/>
        </p:nvSpPr>
        <p:spPr>
          <a:xfrm>
            <a:off x="5598114" y="3050958"/>
            <a:ext cx="810090" cy="43002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9" name="Ovaal 8"/>
          <p:cNvSpPr/>
          <p:nvPr/>
        </p:nvSpPr>
        <p:spPr>
          <a:xfrm>
            <a:off x="174175" y="3340721"/>
            <a:ext cx="1350150" cy="43002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Ovaal 9"/>
          <p:cNvSpPr/>
          <p:nvPr/>
        </p:nvSpPr>
        <p:spPr>
          <a:xfrm>
            <a:off x="3630559" y="3265968"/>
            <a:ext cx="810090" cy="43002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Ovaal 12"/>
          <p:cNvSpPr/>
          <p:nvPr/>
        </p:nvSpPr>
        <p:spPr>
          <a:xfrm>
            <a:off x="4681047" y="3340720"/>
            <a:ext cx="1350150" cy="30430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 name="Ovaal 13"/>
          <p:cNvSpPr/>
          <p:nvPr/>
        </p:nvSpPr>
        <p:spPr>
          <a:xfrm>
            <a:off x="3630559" y="3609965"/>
            <a:ext cx="1982822" cy="43002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5128" name="Picture 8" descr="Afbeeldingsresultaat voor vraagteke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6051" y="4050518"/>
            <a:ext cx="1782395" cy="17823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02324" y="1117239"/>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16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106120" y="4567555"/>
            <a:ext cx="9972600" cy="243071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67544" y="1430778"/>
            <a:ext cx="8229600" cy="857250"/>
          </a:xfrm>
        </p:spPr>
        <p:txBody>
          <a:bodyPr/>
          <a:lstStyle/>
          <a:p>
            <a:r>
              <a:rPr lang="nl-NL" dirty="0"/>
              <a:t>doorverwijzen</a:t>
            </a:r>
          </a:p>
        </p:txBody>
      </p:sp>
      <p:pic>
        <p:nvPicPr>
          <p:cNvPr id="3076" name="Picture 4" descr="Afbeeldingsresultaat voor doorverwijze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55676" y="2456892"/>
            <a:ext cx="5569124" cy="2916324"/>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38144" y="1163776"/>
            <a:ext cx="1302909" cy="651455"/>
          </a:xfrm>
          <a:prstGeom prst="rect">
            <a:avLst/>
          </a:prstGeom>
          <a:ln w="28575">
            <a:solidFill>
              <a:srgbClr val="FFC000"/>
            </a:solidFill>
          </a:ln>
        </p:spPr>
      </p:pic>
    </p:spTree>
    <p:extLst>
      <p:ext uri="{BB962C8B-B14F-4D97-AF65-F5344CB8AC3E}">
        <p14:creationId xmlns:p14="http://schemas.microsoft.com/office/powerpoint/2010/main" val="2130863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684213" y="1700213"/>
            <a:ext cx="7883525" cy="649287"/>
          </a:xfrm>
        </p:spPr>
        <p:txBody>
          <a:bodyPr/>
          <a:lstStyle/>
          <a:p>
            <a:r>
              <a:rPr lang="en-US" altLang="en-US" dirty="0" smtClean="0"/>
              <a:t>Even </a:t>
            </a:r>
            <a:r>
              <a:rPr lang="en-US" altLang="en-US" dirty="0" err="1" smtClean="0"/>
              <a:t>voorstellen</a:t>
            </a:r>
            <a:endParaRPr lang="en-US" altLang="en-US" dirty="0" smtClean="0"/>
          </a:p>
        </p:txBody>
      </p:sp>
      <p:sp>
        <p:nvSpPr>
          <p:cNvPr id="9219" name="Tijdelijke aanduiding voor inhoud 2"/>
          <p:cNvSpPr>
            <a:spLocks noGrp="1"/>
          </p:cNvSpPr>
          <p:nvPr>
            <p:ph idx="1"/>
          </p:nvPr>
        </p:nvSpPr>
        <p:spPr bwMode="auto">
          <a:xfrm>
            <a:off x="611188" y="2528888"/>
            <a:ext cx="7883525" cy="3419475"/>
          </a:xfrm>
        </p:spPr>
        <p:txBody>
          <a:bodyPr wrap="square" numCol="1" anchor="t" anchorCtr="0" compatLnSpc="1">
            <a:prstTxWarp prst="textNoShape">
              <a:avLst/>
            </a:prstTxWarp>
          </a:bodyPr>
          <a:lstStyle/>
          <a:p>
            <a:pPr marL="0" indent="0">
              <a:buFont typeface="Verdana" panose="020B0604030504040204" pitchFamily="34" charset="0"/>
              <a:buNone/>
            </a:pPr>
            <a:r>
              <a:rPr lang="en-US" altLang="en-US" smtClean="0"/>
              <a:t> </a:t>
            </a:r>
          </a:p>
          <a:p>
            <a:pPr marL="358775" lvl="1" indent="0">
              <a:buFont typeface="Verdana" panose="020B0604030504040204" pitchFamily="34" charset="0"/>
              <a:buNone/>
            </a:pPr>
            <a:r>
              <a:rPr lang="en-US" altLang="en-US" smtClean="0"/>
              <a:t>	Voorkomen en verminderen van laaggeletterdheid.</a:t>
            </a:r>
          </a:p>
          <a:p>
            <a:pPr marL="358775" lvl="1" indent="0">
              <a:buFont typeface="Verdana" panose="020B0604030504040204" pitchFamily="34" charset="0"/>
              <a:buNone/>
            </a:pPr>
            <a:r>
              <a:rPr lang="en-US" altLang="en-US" smtClean="0"/>
              <a:t>	Agenderen.</a:t>
            </a:r>
          </a:p>
          <a:p>
            <a:pPr marL="0" indent="0">
              <a:buFont typeface="Verdana" panose="020B0604030504040204" pitchFamily="34" charset="0"/>
              <a:buNone/>
            </a:pPr>
            <a:endParaRPr lang="en-US" altLang="en-US" smtClean="0"/>
          </a:p>
          <a:p>
            <a:pPr marL="0" indent="0">
              <a:buFont typeface="Verdana" panose="020B0604030504040204" pitchFamily="34" charset="0"/>
              <a:buNone/>
            </a:pPr>
            <a:endParaRPr lang="en-US" altLang="en-US" smtClean="0"/>
          </a:p>
          <a:p>
            <a:pPr marL="0" indent="0">
              <a:buFont typeface="Verdana" panose="020B0604030504040204" pitchFamily="34" charset="0"/>
              <a:buNone/>
            </a:pPr>
            <a:endParaRPr lang="en-US" altLang="en-US" smtClean="0"/>
          </a:p>
          <a:p>
            <a:pPr marL="0" indent="0">
              <a:buFont typeface="Verdana" panose="020B0604030504040204" pitchFamily="34" charset="0"/>
              <a:buNone/>
            </a:pPr>
            <a:endParaRPr lang="en-US" altLang="en-US" smtClean="0"/>
          </a:p>
          <a:p>
            <a:pPr marL="358775" lvl="1" indent="0">
              <a:buFont typeface="Verdana" panose="020B0604030504040204" pitchFamily="34" charset="0"/>
              <a:buNone/>
            </a:pPr>
            <a:r>
              <a:rPr lang="en-US" altLang="en-US" smtClean="0"/>
              <a:t>	Ondersteuningsprogramma voor lokale samenwerking 	ter bevordering van een sluitende aanpak.</a:t>
            </a:r>
          </a:p>
        </p:txBody>
      </p:sp>
      <p:sp>
        <p:nvSpPr>
          <p:cNvPr id="4" name="Tijdelijke aanduiding voor datum 3"/>
          <p:cNvSpPr>
            <a:spLocks noGrp="1"/>
          </p:cNvSpPr>
          <p:nvPr>
            <p:ph type="dt" sz="quarter" idx="10"/>
          </p:nvPr>
        </p:nvSpPr>
        <p:spPr/>
        <p:txBody>
          <a:bodyPr/>
          <a:lstStyle/>
          <a:p>
            <a:pPr>
              <a:defRPr/>
            </a:pPr>
            <a:fld id="{416FD889-498A-48D9-A50F-D3747B71F15A}" type="datetime4">
              <a:rPr lang="nl-NL" smtClean="0"/>
              <a:pPr>
                <a:defRPr/>
              </a:pPr>
              <a:t>18 april 2018</a:t>
            </a:fld>
            <a:endParaRPr lang="nl-NL"/>
          </a:p>
        </p:txBody>
      </p:sp>
      <p:sp>
        <p:nvSpPr>
          <p:cNvPr id="6" name="Tijdelijke aanduiding voor dianummer 5"/>
          <p:cNvSpPr>
            <a:spLocks noGrp="1"/>
          </p:cNvSpPr>
          <p:nvPr>
            <p:ph type="sldNum" sz="quarter" idx="12"/>
          </p:nvPr>
        </p:nvSpPr>
        <p:spPr/>
        <p:txBody>
          <a:bodyPr/>
          <a:lstStyle/>
          <a:p>
            <a:pPr>
              <a:defRPr/>
            </a:pPr>
            <a:fld id="{9D7D57A6-B977-4E39-9E77-594C071E12FF}" type="slidenum">
              <a:rPr lang="nl-NL" smtClean="0"/>
              <a:pPr>
                <a:defRPr/>
              </a:pPr>
              <a:t>2</a:t>
            </a:fld>
            <a:endParaRPr lang="nl-NL"/>
          </a:p>
        </p:txBody>
      </p:sp>
      <p:grpSp>
        <p:nvGrpSpPr>
          <p:cNvPr id="9222" name="Group 4"/>
          <p:cNvGrpSpPr>
            <a:grpSpLocks noChangeAspect="1"/>
          </p:cNvGrpSpPr>
          <p:nvPr/>
        </p:nvGrpSpPr>
        <p:grpSpPr bwMode="auto">
          <a:xfrm>
            <a:off x="520700" y="4689475"/>
            <a:ext cx="1890713" cy="449263"/>
            <a:chOff x="4106" y="2981"/>
            <a:chExt cx="1491" cy="355"/>
          </a:xfrm>
        </p:grpSpPr>
        <p:sp>
          <p:nvSpPr>
            <p:cNvPr id="9224" name="Freeform 5"/>
            <p:cNvSpPr>
              <a:spLocks noEditPoints="1"/>
            </p:cNvSpPr>
            <p:nvPr/>
          </p:nvSpPr>
          <p:spPr bwMode="auto">
            <a:xfrm>
              <a:off x="4106" y="2981"/>
              <a:ext cx="588" cy="355"/>
            </a:xfrm>
            <a:custGeom>
              <a:avLst/>
              <a:gdLst>
                <a:gd name="T0" fmla="*/ 10 w 4179"/>
                <a:gd name="T1" fmla="*/ 3 h 2520"/>
                <a:gd name="T2" fmla="*/ 6 w 4179"/>
                <a:gd name="T3" fmla="*/ 1 h 2520"/>
                <a:gd name="T4" fmla="*/ 5 w 4179"/>
                <a:gd name="T5" fmla="*/ 1 h 2520"/>
                <a:gd name="T6" fmla="*/ 4 w 4179"/>
                <a:gd name="T7" fmla="*/ 0 h 2520"/>
                <a:gd name="T8" fmla="*/ 6 w 4179"/>
                <a:gd name="T9" fmla="*/ 0 h 2520"/>
                <a:gd name="T10" fmla="*/ 10 w 4179"/>
                <a:gd name="T11" fmla="*/ 2 h 2520"/>
                <a:gd name="T12" fmla="*/ 10 w 4179"/>
                <a:gd name="T13" fmla="*/ 3 h 2520"/>
                <a:gd name="T14" fmla="*/ 10 w 4179"/>
                <a:gd name="T15" fmla="*/ 3 h 2520"/>
                <a:gd name="T16" fmla="*/ 1 w 4179"/>
                <a:gd name="T17" fmla="*/ 1 h 2520"/>
                <a:gd name="T18" fmla="*/ 0 w 4179"/>
                <a:gd name="T19" fmla="*/ 3 h 2520"/>
                <a:gd name="T20" fmla="*/ 0 w 4179"/>
                <a:gd name="T21" fmla="*/ 4 h 2520"/>
                <a:gd name="T22" fmla="*/ 2 w 4179"/>
                <a:gd name="T23" fmla="*/ 2 h 2520"/>
                <a:gd name="T24" fmla="*/ 2 w 4179"/>
                <a:gd name="T25" fmla="*/ 2 h 2520"/>
                <a:gd name="T26" fmla="*/ 2 w 4179"/>
                <a:gd name="T27" fmla="*/ 2 h 2520"/>
                <a:gd name="T28" fmla="*/ 2 w 4179"/>
                <a:gd name="T29" fmla="*/ 2 h 2520"/>
                <a:gd name="T30" fmla="*/ 2 w 4179"/>
                <a:gd name="T31" fmla="*/ 3 h 2520"/>
                <a:gd name="T32" fmla="*/ 0 w 4179"/>
                <a:gd name="T33" fmla="*/ 4 h 2520"/>
                <a:gd name="T34" fmla="*/ 0 w 4179"/>
                <a:gd name="T35" fmla="*/ 4 h 2520"/>
                <a:gd name="T36" fmla="*/ 3 w 4179"/>
                <a:gd name="T37" fmla="*/ 3 h 2520"/>
                <a:gd name="T38" fmla="*/ 4 w 4179"/>
                <a:gd name="T39" fmla="*/ 1 h 2520"/>
                <a:gd name="T40" fmla="*/ 4 w 4179"/>
                <a:gd name="T41" fmla="*/ 0 h 2520"/>
                <a:gd name="T42" fmla="*/ 1 w 4179"/>
                <a:gd name="T43" fmla="*/ 1 h 2520"/>
                <a:gd name="T44" fmla="*/ 2 w 4179"/>
                <a:gd name="T45" fmla="*/ 5 h 2520"/>
                <a:gd name="T46" fmla="*/ 1 w 4179"/>
                <a:gd name="T47" fmla="*/ 5 h 2520"/>
                <a:gd name="T48" fmla="*/ 1 w 4179"/>
                <a:gd name="T49" fmla="*/ 5 h 2520"/>
                <a:gd name="T50" fmla="*/ 6 w 4179"/>
                <a:gd name="T51" fmla="*/ 7 h 2520"/>
                <a:gd name="T52" fmla="*/ 8 w 4179"/>
                <a:gd name="T53" fmla="*/ 7 h 2520"/>
                <a:gd name="T54" fmla="*/ 7 w 4179"/>
                <a:gd name="T55" fmla="*/ 6 h 2520"/>
                <a:gd name="T56" fmla="*/ 6 w 4179"/>
                <a:gd name="T57" fmla="*/ 6 h 2520"/>
                <a:gd name="T58" fmla="*/ 2 w 4179"/>
                <a:gd name="T59" fmla="*/ 5 h 2520"/>
                <a:gd name="T60" fmla="*/ 11 w 4179"/>
                <a:gd name="T61" fmla="*/ 6 h 2520"/>
                <a:gd name="T62" fmla="*/ 12 w 4179"/>
                <a:gd name="T63" fmla="*/ 4 h 2520"/>
                <a:gd name="T64" fmla="*/ 12 w 4179"/>
                <a:gd name="T65" fmla="*/ 4 h 2520"/>
                <a:gd name="T66" fmla="*/ 10 w 4179"/>
                <a:gd name="T67" fmla="*/ 5 h 2520"/>
                <a:gd name="T68" fmla="*/ 10 w 4179"/>
                <a:gd name="T69" fmla="*/ 5 h 2520"/>
                <a:gd name="T70" fmla="*/ 9 w 4179"/>
                <a:gd name="T71" fmla="*/ 5 h 2520"/>
                <a:gd name="T72" fmla="*/ 9 w 4179"/>
                <a:gd name="T73" fmla="*/ 5 h 2520"/>
                <a:gd name="T74" fmla="*/ 10 w 4179"/>
                <a:gd name="T75" fmla="*/ 5 h 2520"/>
                <a:gd name="T76" fmla="*/ 11 w 4179"/>
                <a:gd name="T77" fmla="*/ 3 h 2520"/>
                <a:gd name="T78" fmla="*/ 11 w 4179"/>
                <a:gd name="T79" fmla="*/ 3 h 2520"/>
                <a:gd name="T80" fmla="*/ 9 w 4179"/>
                <a:gd name="T81" fmla="*/ 4 h 2520"/>
                <a:gd name="T82" fmla="*/ 7 w 4179"/>
                <a:gd name="T83" fmla="*/ 6 h 2520"/>
                <a:gd name="T84" fmla="*/ 8 w 4179"/>
                <a:gd name="T85" fmla="*/ 7 h 2520"/>
                <a:gd name="T86" fmla="*/ 11 w 4179"/>
                <a:gd name="T87" fmla="*/ 6 h 25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179" h="2520">
                  <a:moveTo>
                    <a:pt x="3460" y="927"/>
                  </a:moveTo>
                  <a:cubicBezTo>
                    <a:pt x="3135" y="654"/>
                    <a:pt x="2649" y="339"/>
                    <a:pt x="2090" y="339"/>
                  </a:cubicBezTo>
                  <a:cubicBezTo>
                    <a:pt x="1948" y="339"/>
                    <a:pt x="1781" y="371"/>
                    <a:pt x="1648" y="429"/>
                  </a:cubicBezTo>
                  <a:cubicBezTo>
                    <a:pt x="1447" y="124"/>
                    <a:pt x="1447" y="124"/>
                    <a:pt x="1447" y="124"/>
                  </a:cubicBezTo>
                  <a:cubicBezTo>
                    <a:pt x="1644" y="57"/>
                    <a:pt x="1893" y="0"/>
                    <a:pt x="2090" y="0"/>
                  </a:cubicBezTo>
                  <a:cubicBezTo>
                    <a:pt x="2778" y="0"/>
                    <a:pt x="3316" y="376"/>
                    <a:pt x="3665" y="659"/>
                  </a:cubicBezTo>
                  <a:cubicBezTo>
                    <a:pt x="3751" y="730"/>
                    <a:pt x="3751" y="840"/>
                    <a:pt x="3692" y="907"/>
                  </a:cubicBezTo>
                  <a:cubicBezTo>
                    <a:pt x="3625" y="984"/>
                    <a:pt x="3518" y="977"/>
                    <a:pt x="3460" y="927"/>
                  </a:cubicBezTo>
                  <a:moveTo>
                    <a:pt x="343" y="512"/>
                  </a:moveTo>
                  <a:cubicBezTo>
                    <a:pt x="343" y="859"/>
                    <a:pt x="168" y="1104"/>
                    <a:pt x="0" y="1221"/>
                  </a:cubicBezTo>
                  <a:cubicBezTo>
                    <a:pt x="52" y="1286"/>
                    <a:pt x="52" y="1286"/>
                    <a:pt x="52" y="1286"/>
                  </a:cubicBezTo>
                  <a:cubicBezTo>
                    <a:pt x="605" y="827"/>
                    <a:pt x="605" y="827"/>
                    <a:pt x="605" y="827"/>
                  </a:cubicBezTo>
                  <a:cubicBezTo>
                    <a:pt x="588" y="782"/>
                    <a:pt x="600" y="730"/>
                    <a:pt x="639" y="698"/>
                  </a:cubicBezTo>
                  <a:cubicBezTo>
                    <a:pt x="688" y="656"/>
                    <a:pt x="761" y="663"/>
                    <a:pt x="802" y="712"/>
                  </a:cubicBezTo>
                  <a:cubicBezTo>
                    <a:pt x="843" y="761"/>
                    <a:pt x="836" y="834"/>
                    <a:pt x="787" y="875"/>
                  </a:cubicBezTo>
                  <a:cubicBezTo>
                    <a:pt x="748" y="908"/>
                    <a:pt x="694" y="910"/>
                    <a:pt x="653" y="885"/>
                  </a:cubicBezTo>
                  <a:cubicBezTo>
                    <a:pt x="99" y="1345"/>
                    <a:pt x="99" y="1345"/>
                    <a:pt x="99" y="1345"/>
                  </a:cubicBezTo>
                  <a:cubicBezTo>
                    <a:pt x="150" y="1408"/>
                    <a:pt x="150" y="1408"/>
                    <a:pt x="150" y="1408"/>
                  </a:cubicBezTo>
                  <a:cubicBezTo>
                    <a:pt x="248" y="1326"/>
                    <a:pt x="495" y="1140"/>
                    <a:pt x="919" y="1231"/>
                  </a:cubicBezTo>
                  <a:cubicBezTo>
                    <a:pt x="1059" y="1023"/>
                    <a:pt x="1175" y="708"/>
                    <a:pt x="1524" y="494"/>
                  </a:cubicBezTo>
                  <a:cubicBezTo>
                    <a:pt x="1311" y="171"/>
                    <a:pt x="1311" y="171"/>
                    <a:pt x="1311" y="171"/>
                  </a:cubicBezTo>
                  <a:cubicBezTo>
                    <a:pt x="1080" y="267"/>
                    <a:pt x="343" y="512"/>
                    <a:pt x="343" y="512"/>
                  </a:cubicBezTo>
                  <a:moveTo>
                    <a:pt x="720" y="1593"/>
                  </a:moveTo>
                  <a:cubicBezTo>
                    <a:pt x="661" y="1543"/>
                    <a:pt x="554" y="1536"/>
                    <a:pt x="487" y="1613"/>
                  </a:cubicBezTo>
                  <a:cubicBezTo>
                    <a:pt x="429" y="1680"/>
                    <a:pt x="428" y="1790"/>
                    <a:pt x="515" y="1861"/>
                  </a:cubicBezTo>
                  <a:cubicBezTo>
                    <a:pt x="863" y="2144"/>
                    <a:pt x="1402" y="2520"/>
                    <a:pt x="2090" y="2520"/>
                  </a:cubicBezTo>
                  <a:cubicBezTo>
                    <a:pt x="2286" y="2520"/>
                    <a:pt x="2536" y="2463"/>
                    <a:pt x="2732" y="2395"/>
                  </a:cubicBezTo>
                  <a:cubicBezTo>
                    <a:pt x="2531" y="2091"/>
                    <a:pt x="2531" y="2091"/>
                    <a:pt x="2531" y="2091"/>
                  </a:cubicBezTo>
                  <a:cubicBezTo>
                    <a:pt x="2399" y="2149"/>
                    <a:pt x="2231" y="2181"/>
                    <a:pt x="2090" y="2181"/>
                  </a:cubicBezTo>
                  <a:cubicBezTo>
                    <a:pt x="1530" y="2181"/>
                    <a:pt x="1045" y="1866"/>
                    <a:pt x="720" y="1593"/>
                  </a:cubicBezTo>
                  <a:moveTo>
                    <a:pt x="3837" y="2008"/>
                  </a:moveTo>
                  <a:cubicBezTo>
                    <a:pt x="3837" y="1661"/>
                    <a:pt x="4012" y="1416"/>
                    <a:pt x="4179" y="1299"/>
                  </a:cubicBezTo>
                  <a:cubicBezTo>
                    <a:pt x="4127" y="1234"/>
                    <a:pt x="4127" y="1234"/>
                    <a:pt x="4127" y="1234"/>
                  </a:cubicBezTo>
                  <a:cubicBezTo>
                    <a:pt x="3575" y="1693"/>
                    <a:pt x="3575" y="1693"/>
                    <a:pt x="3575" y="1693"/>
                  </a:cubicBezTo>
                  <a:cubicBezTo>
                    <a:pt x="3592" y="1738"/>
                    <a:pt x="3580" y="1790"/>
                    <a:pt x="3541" y="1822"/>
                  </a:cubicBezTo>
                  <a:cubicBezTo>
                    <a:pt x="3492" y="1864"/>
                    <a:pt x="3419" y="1857"/>
                    <a:pt x="3377" y="1808"/>
                  </a:cubicBezTo>
                  <a:cubicBezTo>
                    <a:pt x="3336" y="1759"/>
                    <a:pt x="3343" y="1686"/>
                    <a:pt x="3392" y="1645"/>
                  </a:cubicBezTo>
                  <a:cubicBezTo>
                    <a:pt x="3432" y="1612"/>
                    <a:pt x="3485" y="1610"/>
                    <a:pt x="3526" y="1635"/>
                  </a:cubicBezTo>
                  <a:cubicBezTo>
                    <a:pt x="4080" y="1175"/>
                    <a:pt x="4080" y="1175"/>
                    <a:pt x="4080" y="1175"/>
                  </a:cubicBezTo>
                  <a:cubicBezTo>
                    <a:pt x="4029" y="1112"/>
                    <a:pt x="4029" y="1112"/>
                    <a:pt x="4029" y="1112"/>
                  </a:cubicBezTo>
                  <a:cubicBezTo>
                    <a:pt x="3931" y="1194"/>
                    <a:pt x="3685" y="1380"/>
                    <a:pt x="3260" y="1289"/>
                  </a:cubicBezTo>
                  <a:cubicBezTo>
                    <a:pt x="3120" y="1497"/>
                    <a:pt x="3004" y="1812"/>
                    <a:pt x="2655" y="2026"/>
                  </a:cubicBezTo>
                  <a:cubicBezTo>
                    <a:pt x="2868" y="2349"/>
                    <a:pt x="2868" y="2349"/>
                    <a:pt x="2868" y="2349"/>
                  </a:cubicBezTo>
                  <a:cubicBezTo>
                    <a:pt x="3100" y="2253"/>
                    <a:pt x="3837" y="2008"/>
                    <a:pt x="3837" y="200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9225" name="Oval 6"/>
            <p:cNvSpPr>
              <a:spLocks noChangeArrowheads="1"/>
            </p:cNvSpPr>
            <p:nvPr/>
          </p:nvSpPr>
          <p:spPr bwMode="auto">
            <a:xfrm>
              <a:off x="4322" y="3079"/>
              <a:ext cx="157" cy="159"/>
            </a:xfrm>
            <a:prstGeom prst="ellipse">
              <a:avLst/>
            </a:prstGeom>
            <a:solidFill>
              <a:srgbClr val="0091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9226" name="Oval 7"/>
            <p:cNvSpPr>
              <a:spLocks noChangeArrowheads="1"/>
            </p:cNvSpPr>
            <p:nvPr/>
          </p:nvSpPr>
          <p:spPr bwMode="auto">
            <a:xfrm>
              <a:off x="4361" y="3119"/>
              <a:ext cx="78" cy="7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9227" name="Freeform 8"/>
            <p:cNvSpPr>
              <a:spLocks noEditPoints="1"/>
            </p:cNvSpPr>
            <p:nvPr/>
          </p:nvSpPr>
          <p:spPr bwMode="auto">
            <a:xfrm>
              <a:off x="4785" y="2996"/>
              <a:ext cx="812" cy="294"/>
            </a:xfrm>
            <a:custGeom>
              <a:avLst/>
              <a:gdLst>
                <a:gd name="T0" fmla="*/ 10 w 5772"/>
                <a:gd name="T1" fmla="*/ 5 h 2087"/>
                <a:gd name="T2" fmla="*/ 10 w 5772"/>
                <a:gd name="T3" fmla="*/ 5 h 2087"/>
                <a:gd name="T4" fmla="*/ 10 w 5772"/>
                <a:gd name="T5" fmla="*/ 5 h 2087"/>
                <a:gd name="T6" fmla="*/ 14 w 5772"/>
                <a:gd name="T7" fmla="*/ 5 h 2087"/>
                <a:gd name="T8" fmla="*/ 12 w 5772"/>
                <a:gd name="T9" fmla="*/ 5 h 2087"/>
                <a:gd name="T10" fmla="*/ 14 w 5772"/>
                <a:gd name="T11" fmla="*/ 5 h 2087"/>
                <a:gd name="T12" fmla="*/ 14 w 5772"/>
                <a:gd name="T13" fmla="*/ 5 h 2087"/>
                <a:gd name="T14" fmla="*/ 15 w 5772"/>
                <a:gd name="T15" fmla="*/ 4 h 2087"/>
                <a:gd name="T16" fmla="*/ 16 w 5772"/>
                <a:gd name="T17" fmla="*/ 6 h 2087"/>
                <a:gd name="T18" fmla="*/ 15 w 5772"/>
                <a:gd name="T19" fmla="*/ 5 h 2087"/>
                <a:gd name="T20" fmla="*/ 3 w 5772"/>
                <a:gd name="T21" fmla="*/ 2 h 2087"/>
                <a:gd name="T22" fmla="*/ 2 w 5772"/>
                <a:gd name="T23" fmla="*/ 2 h 2087"/>
                <a:gd name="T24" fmla="*/ 2 w 5772"/>
                <a:gd name="T25" fmla="*/ 2 h 2087"/>
                <a:gd name="T26" fmla="*/ 3 w 5772"/>
                <a:gd name="T27" fmla="*/ 1 h 2087"/>
                <a:gd name="T28" fmla="*/ 3 w 5772"/>
                <a:gd name="T29" fmla="*/ 1 h 2087"/>
                <a:gd name="T30" fmla="*/ 3 w 5772"/>
                <a:gd name="T31" fmla="*/ 2 h 2087"/>
                <a:gd name="T32" fmla="*/ 5 w 5772"/>
                <a:gd name="T33" fmla="*/ 2 h 2087"/>
                <a:gd name="T34" fmla="*/ 5 w 5772"/>
                <a:gd name="T35" fmla="*/ 2 h 2087"/>
                <a:gd name="T36" fmla="*/ 5 w 5772"/>
                <a:gd name="T37" fmla="*/ 1 h 2087"/>
                <a:gd name="T38" fmla="*/ 4 w 5772"/>
                <a:gd name="T39" fmla="*/ 1 h 2087"/>
                <a:gd name="T40" fmla="*/ 5 w 5772"/>
                <a:gd name="T41" fmla="*/ 1 h 2087"/>
                <a:gd name="T42" fmla="*/ 4 w 5772"/>
                <a:gd name="T43" fmla="*/ 2 h 2087"/>
                <a:gd name="T44" fmla="*/ 7 w 5772"/>
                <a:gd name="T45" fmla="*/ 5 h 2087"/>
                <a:gd name="T46" fmla="*/ 7 w 5772"/>
                <a:gd name="T47" fmla="*/ 4 h 2087"/>
                <a:gd name="T48" fmla="*/ 12 w 5772"/>
                <a:gd name="T49" fmla="*/ 4 h 2087"/>
                <a:gd name="T50" fmla="*/ 10 w 5772"/>
                <a:gd name="T51" fmla="*/ 4 h 2087"/>
                <a:gd name="T52" fmla="*/ 2 w 5772"/>
                <a:gd name="T53" fmla="*/ 0 h 2087"/>
                <a:gd name="T54" fmla="*/ 1 w 5772"/>
                <a:gd name="T55" fmla="*/ 2 h 2087"/>
                <a:gd name="T56" fmla="*/ 6 w 5772"/>
                <a:gd name="T57" fmla="*/ 2 h 2087"/>
                <a:gd name="T58" fmla="*/ 8 w 5772"/>
                <a:gd name="T59" fmla="*/ 1 h 2087"/>
                <a:gd name="T60" fmla="*/ 9 w 5772"/>
                <a:gd name="T61" fmla="*/ 2 h 2087"/>
                <a:gd name="T62" fmla="*/ 11 w 5772"/>
                <a:gd name="T63" fmla="*/ 2 h 2087"/>
                <a:gd name="T64" fmla="*/ 10 w 5772"/>
                <a:gd name="T65" fmla="*/ 2 h 2087"/>
                <a:gd name="T66" fmla="*/ 10 w 5772"/>
                <a:gd name="T67" fmla="*/ 1 h 2087"/>
                <a:gd name="T68" fmla="*/ 9 w 5772"/>
                <a:gd name="T69" fmla="*/ 2 h 2087"/>
                <a:gd name="T70" fmla="*/ 12 w 5772"/>
                <a:gd name="T71" fmla="*/ 2 h 2087"/>
                <a:gd name="T72" fmla="*/ 12 w 5772"/>
                <a:gd name="T73" fmla="*/ 2 h 2087"/>
                <a:gd name="T74" fmla="*/ 14 w 5772"/>
                <a:gd name="T75" fmla="*/ 2 h 2087"/>
                <a:gd name="T76" fmla="*/ 14 w 5772"/>
                <a:gd name="T77" fmla="*/ 1 h 2087"/>
                <a:gd name="T78" fmla="*/ 15 w 5772"/>
                <a:gd name="T79" fmla="*/ 1 h 2087"/>
                <a:gd name="T80" fmla="*/ 14 w 5772"/>
                <a:gd name="T81" fmla="*/ 1 h 2087"/>
                <a:gd name="T82" fmla="*/ 1 w 5772"/>
                <a:gd name="T83" fmla="*/ 4 h 2087"/>
                <a:gd name="T84" fmla="*/ 1 w 5772"/>
                <a:gd name="T85" fmla="*/ 5 h 2087"/>
                <a:gd name="T86" fmla="*/ 0 w 5772"/>
                <a:gd name="T87" fmla="*/ 6 h 2087"/>
                <a:gd name="T88" fmla="*/ 3 w 5772"/>
                <a:gd name="T89" fmla="*/ 5 h 2087"/>
                <a:gd name="T90" fmla="*/ 3 w 5772"/>
                <a:gd name="T91" fmla="*/ 4 h 2087"/>
                <a:gd name="T92" fmla="*/ 3 w 5772"/>
                <a:gd name="T93" fmla="*/ 5 h 2087"/>
                <a:gd name="T94" fmla="*/ 2 w 5772"/>
                <a:gd name="T95" fmla="*/ 5 h 2087"/>
                <a:gd name="T96" fmla="*/ 4 w 5772"/>
                <a:gd name="T97" fmla="*/ 4 h 2087"/>
                <a:gd name="T98" fmla="*/ 5 w 5772"/>
                <a:gd name="T99" fmla="*/ 4 h 2087"/>
                <a:gd name="T100" fmla="*/ 5 w 5772"/>
                <a:gd name="T101" fmla="*/ 5 h 2087"/>
                <a:gd name="T102" fmla="*/ 5 w 5772"/>
                <a:gd name="T103" fmla="*/ 6 h 20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72" h="2087">
                  <a:moveTo>
                    <a:pt x="3520" y="1704"/>
                  </a:moveTo>
                  <a:cubicBezTo>
                    <a:pt x="3510" y="1623"/>
                    <a:pt x="3462" y="1568"/>
                    <a:pt x="3387" y="1568"/>
                  </a:cubicBezTo>
                  <a:cubicBezTo>
                    <a:pt x="3313" y="1568"/>
                    <a:pt x="3264" y="1622"/>
                    <a:pt x="3250" y="1704"/>
                  </a:cubicBezTo>
                  <a:lnTo>
                    <a:pt x="3520" y="1704"/>
                  </a:lnTo>
                  <a:close/>
                  <a:moveTo>
                    <a:pt x="3075" y="1757"/>
                  </a:moveTo>
                  <a:cubicBezTo>
                    <a:pt x="3075" y="1755"/>
                    <a:pt x="3075" y="1755"/>
                    <a:pt x="3075" y="1755"/>
                  </a:cubicBezTo>
                  <a:cubicBezTo>
                    <a:pt x="3075" y="1573"/>
                    <a:pt x="3203" y="1423"/>
                    <a:pt x="3387" y="1423"/>
                  </a:cubicBezTo>
                  <a:cubicBezTo>
                    <a:pt x="3598" y="1423"/>
                    <a:pt x="3695" y="1588"/>
                    <a:pt x="3695" y="1769"/>
                  </a:cubicBezTo>
                  <a:cubicBezTo>
                    <a:pt x="3695" y="1784"/>
                    <a:pt x="3693" y="1800"/>
                    <a:pt x="3692" y="1817"/>
                  </a:cubicBezTo>
                  <a:cubicBezTo>
                    <a:pt x="3253" y="1817"/>
                    <a:pt x="3253" y="1817"/>
                    <a:pt x="3253" y="1817"/>
                  </a:cubicBezTo>
                  <a:cubicBezTo>
                    <a:pt x="3270" y="1899"/>
                    <a:pt x="3327" y="1942"/>
                    <a:pt x="3407" y="1942"/>
                  </a:cubicBezTo>
                  <a:cubicBezTo>
                    <a:pt x="3467" y="1942"/>
                    <a:pt x="3511" y="1923"/>
                    <a:pt x="3560" y="1876"/>
                  </a:cubicBezTo>
                  <a:cubicBezTo>
                    <a:pt x="3663" y="1968"/>
                    <a:pt x="3663" y="1968"/>
                    <a:pt x="3663" y="1968"/>
                  </a:cubicBezTo>
                  <a:cubicBezTo>
                    <a:pt x="3604" y="2042"/>
                    <a:pt x="3519" y="2087"/>
                    <a:pt x="3405" y="2087"/>
                  </a:cubicBezTo>
                  <a:cubicBezTo>
                    <a:pt x="3215" y="2087"/>
                    <a:pt x="3075" y="1953"/>
                    <a:pt x="3075" y="1757"/>
                  </a:cubicBezTo>
                  <a:moveTo>
                    <a:pt x="4885" y="1704"/>
                  </a:moveTo>
                  <a:cubicBezTo>
                    <a:pt x="4875" y="1623"/>
                    <a:pt x="4828" y="1568"/>
                    <a:pt x="4752" y="1568"/>
                  </a:cubicBezTo>
                  <a:cubicBezTo>
                    <a:pt x="4678" y="1568"/>
                    <a:pt x="4630" y="1622"/>
                    <a:pt x="4615" y="1704"/>
                  </a:cubicBezTo>
                  <a:lnTo>
                    <a:pt x="4885" y="1704"/>
                  </a:lnTo>
                  <a:close/>
                  <a:moveTo>
                    <a:pt x="4440" y="1757"/>
                  </a:moveTo>
                  <a:cubicBezTo>
                    <a:pt x="4440" y="1755"/>
                    <a:pt x="4440" y="1755"/>
                    <a:pt x="4440" y="1755"/>
                  </a:cubicBezTo>
                  <a:cubicBezTo>
                    <a:pt x="4440" y="1573"/>
                    <a:pt x="4568" y="1423"/>
                    <a:pt x="4752" y="1423"/>
                  </a:cubicBezTo>
                  <a:cubicBezTo>
                    <a:pt x="4963" y="1423"/>
                    <a:pt x="5060" y="1588"/>
                    <a:pt x="5060" y="1769"/>
                  </a:cubicBezTo>
                  <a:cubicBezTo>
                    <a:pt x="5060" y="1784"/>
                    <a:pt x="5059" y="1800"/>
                    <a:pt x="5058" y="1817"/>
                  </a:cubicBezTo>
                  <a:cubicBezTo>
                    <a:pt x="4618" y="1817"/>
                    <a:pt x="4618" y="1817"/>
                    <a:pt x="4618" y="1817"/>
                  </a:cubicBezTo>
                  <a:cubicBezTo>
                    <a:pt x="4636" y="1899"/>
                    <a:pt x="4692" y="1942"/>
                    <a:pt x="4772" y="1942"/>
                  </a:cubicBezTo>
                  <a:cubicBezTo>
                    <a:pt x="4832" y="1942"/>
                    <a:pt x="4876" y="1923"/>
                    <a:pt x="4925" y="1876"/>
                  </a:cubicBezTo>
                  <a:cubicBezTo>
                    <a:pt x="5028" y="1968"/>
                    <a:pt x="5028" y="1968"/>
                    <a:pt x="5028" y="1968"/>
                  </a:cubicBezTo>
                  <a:cubicBezTo>
                    <a:pt x="4969" y="2042"/>
                    <a:pt x="4884" y="2087"/>
                    <a:pt x="4770" y="2087"/>
                  </a:cubicBezTo>
                  <a:cubicBezTo>
                    <a:pt x="4580" y="2087"/>
                    <a:pt x="4440" y="1953"/>
                    <a:pt x="4440" y="1757"/>
                  </a:cubicBezTo>
                  <a:moveTo>
                    <a:pt x="5193" y="1435"/>
                  </a:moveTo>
                  <a:cubicBezTo>
                    <a:pt x="5372" y="1435"/>
                    <a:pt x="5372" y="1435"/>
                    <a:pt x="5372" y="1435"/>
                  </a:cubicBezTo>
                  <a:cubicBezTo>
                    <a:pt x="5372" y="1525"/>
                    <a:pt x="5372" y="1525"/>
                    <a:pt x="5372" y="1525"/>
                  </a:cubicBezTo>
                  <a:cubicBezTo>
                    <a:pt x="5414" y="1472"/>
                    <a:pt x="5467" y="1423"/>
                    <a:pt x="5557" y="1423"/>
                  </a:cubicBezTo>
                  <a:cubicBezTo>
                    <a:pt x="5693" y="1423"/>
                    <a:pt x="5772" y="1513"/>
                    <a:pt x="5772" y="1660"/>
                  </a:cubicBezTo>
                  <a:cubicBezTo>
                    <a:pt x="5772" y="2073"/>
                    <a:pt x="5772" y="2073"/>
                    <a:pt x="5772" y="2073"/>
                  </a:cubicBezTo>
                  <a:cubicBezTo>
                    <a:pt x="5593" y="2073"/>
                    <a:pt x="5593" y="2073"/>
                    <a:pt x="5593" y="2073"/>
                  </a:cubicBezTo>
                  <a:cubicBezTo>
                    <a:pt x="5593" y="1717"/>
                    <a:pt x="5593" y="1717"/>
                    <a:pt x="5593" y="1717"/>
                  </a:cubicBezTo>
                  <a:cubicBezTo>
                    <a:pt x="5593" y="1631"/>
                    <a:pt x="5553" y="1587"/>
                    <a:pt x="5484" y="1587"/>
                  </a:cubicBezTo>
                  <a:cubicBezTo>
                    <a:pt x="5416" y="1587"/>
                    <a:pt x="5372" y="1631"/>
                    <a:pt x="5372" y="1717"/>
                  </a:cubicBezTo>
                  <a:cubicBezTo>
                    <a:pt x="5372" y="2073"/>
                    <a:pt x="5372" y="2073"/>
                    <a:pt x="5372" y="2073"/>
                  </a:cubicBezTo>
                  <a:cubicBezTo>
                    <a:pt x="5193" y="2073"/>
                    <a:pt x="5193" y="2073"/>
                    <a:pt x="5193" y="2073"/>
                  </a:cubicBezTo>
                  <a:lnTo>
                    <a:pt x="5193" y="1435"/>
                  </a:lnTo>
                  <a:close/>
                  <a:moveTo>
                    <a:pt x="1054" y="644"/>
                  </a:moveTo>
                  <a:cubicBezTo>
                    <a:pt x="1054" y="612"/>
                    <a:pt x="1054" y="612"/>
                    <a:pt x="1054" y="612"/>
                  </a:cubicBezTo>
                  <a:cubicBezTo>
                    <a:pt x="1023" y="598"/>
                    <a:pt x="983" y="588"/>
                    <a:pt x="939" y="588"/>
                  </a:cubicBezTo>
                  <a:cubicBezTo>
                    <a:pt x="863" y="588"/>
                    <a:pt x="816" y="619"/>
                    <a:pt x="816" y="676"/>
                  </a:cubicBezTo>
                  <a:cubicBezTo>
                    <a:pt x="816" y="679"/>
                    <a:pt x="816" y="679"/>
                    <a:pt x="816" y="679"/>
                  </a:cubicBezTo>
                  <a:cubicBezTo>
                    <a:pt x="816" y="728"/>
                    <a:pt x="856" y="756"/>
                    <a:pt x="914" y="756"/>
                  </a:cubicBezTo>
                  <a:cubicBezTo>
                    <a:pt x="997" y="756"/>
                    <a:pt x="1054" y="710"/>
                    <a:pt x="1054" y="644"/>
                  </a:cubicBezTo>
                  <a:moveTo>
                    <a:pt x="642" y="686"/>
                  </a:moveTo>
                  <a:cubicBezTo>
                    <a:pt x="642" y="684"/>
                    <a:pt x="642" y="684"/>
                    <a:pt x="642" y="684"/>
                  </a:cubicBezTo>
                  <a:cubicBezTo>
                    <a:pt x="642" y="544"/>
                    <a:pt x="747" y="480"/>
                    <a:pt x="897" y="480"/>
                  </a:cubicBezTo>
                  <a:cubicBezTo>
                    <a:pt x="961" y="480"/>
                    <a:pt x="1007" y="491"/>
                    <a:pt x="1051" y="506"/>
                  </a:cubicBezTo>
                  <a:cubicBezTo>
                    <a:pt x="1051" y="495"/>
                    <a:pt x="1051" y="495"/>
                    <a:pt x="1051" y="495"/>
                  </a:cubicBezTo>
                  <a:cubicBezTo>
                    <a:pt x="1051" y="420"/>
                    <a:pt x="1006" y="379"/>
                    <a:pt x="916" y="379"/>
                  </a:cubicBezTo>
                  <a:cubicBezTo>
                    <a:pt x="848" y="379"/>
                    <a:pt x="799" y="392"/>
                    <a:pt x="741" y="413"/>
                  </a:cubicBezTo>
                  <a:cubicBezTo>
                    <a:pt x="697" y="275"/>
                    <a:pt x="697" y="275"/>
                    <a:pt x="697" y="275"/>
                  </a:cubicBezTo>
                  <a:cubicBezTo>
                    <a:pt x="766" y="244"/>
                    <a:pt x="835" y="224"/>
                    <a:pt x="942" y="224"/>
                  </a:cubicBezTo>
                  <a:cubicBezTo>
                    <a:pt x="1040" y="224"/>
                    <a:pt x="1110" y="250"/>
                    <a:pt x="1155" y="295"/>
                  </a:cubicBezTo>
                  <a:cubicBezTo>
                    <a:pt x="1202" y="343"/>
                    <a:pt x="1224" y="413"/>
                    <a:pt x="1224" y="499"/>
                  </a:cubicBezTo>
                  <a:cubicBezTo>
                    <a:pt x="1224" y="869"/>
                    <a:pt x="1224" y="869"/>
                    <a:pt x="1224" y="869"/>
                  </a:cubicBezTo>
                  <a:cubicBezTo>
                    <a:pt x="1050" y="869"/>
                    <a:pt x="1050" y="869"/>
                    <a:pt x="1050" y="869"/>
                  </a:cubicBezTo>
                  <a:cubicBezTo>
                    <a:pt x="1050" y="800"/>
                    <a:pt x="1050" y="800"/>
                    <a:pt x="1050" y="800"/>
                  </a:cubicBezTo>
                  <a:cubicBezTo>
                    <a:pt x="1007" y="849"/>
                    <a:pt x="947" y="881"/>
                    <a:pt x="859" y="881"/>
                  </a:cubicBezTo>
                  <a:cubicBezTo>
                    <a:pt x="740" y="881"/>
                    <a:pt x="642" y="812"/>
                    <a:pt x="642" y="686"/>
                  </a:cubicBezTo>
                  <a:moveTo>
                    <a:pt x="1752" y="644"/>
                  </a:moveTo>
                  <a:cubicBezTo>
                    <a:pt x="1752" y="612"/>
                    <a:pt x="1752" y="612"/>
                    <a:pt x="1752" y="612"/>
                  </a:cubicBezTo>
                  <a:cubicBezTo>
                    <a:pt x="1721" y="598"/>
                    <a:pt x="1681" y="588"/>
                    <a:pt x="1638" y="588"/>
                  </a:cubicBezTo>
                  <a:cubicBezTo>
                    <a:pt x="1561" y="588"/>
                    <a:pt x="1514" y="619"/>
                    <a:pt x="1514" y="676"/>
                  </a:cubicBezTo>
                  <a:cubicBezTo>
                    <a:pt x="1514" y="679"/>
                    <a:pt x="1514" y="679"/>
                    <a:pt x="1514" y="679"/>
                  </a:cubicBezTo>
                  <a:cubicBezTo>
                    <a:pt x="1514" y="728"/>
                    <a:pt x="1554" y="756"/>
                    <a:pt x="1612" y="756"/>
                  </a:cubicBezTo>
                  <a:cubicBezTo>
                    <a:pt x="1695" y="756"/>
                    <a:pt x="1752" y="710"/>
                    <a:pt x="1752" y="644"/>
                  </a:cubicBezTo>
                  <a:moveTo>
                    <a:pt x="1340" y="686"/>
                  </a:moveTo>
                  <a:cubicBezTo>
                    <a:pt x="1340" y="684"/>
                    <a:pt x="1340" y="684"/>
                    <a:pt x="1340" y="684"/>
                  </a:cubicBezTo>
                  <a:cubicBezTo>
                    <a:pt x="1340" y="544"/>
                    <a:pt x="1445" y="480"/>
                    <a:pt x="1595" y="480"/>
                  </a:cubicBezTo>
                  <a:cubicBezTo>
                    <a:pt x="1659" y="480"/>
                    <a:pt x="1705" y="491"/>
                    <a:pt x="1749" y="506"/>
                  </a:cubicBezTo>
                  <a:cubicBezTo>
                    <a:pt x="1749" y="495"/>
                    <a:pt x="1749" y="495"/>
                    <a:pt x="1749" y="495"/>
                  </a:cubicBezTo>
                  <a:cubicBezTo>
                    <a:pt x="1749" y="420"/>
                    <a:pt x="1704" y="379"/>
                    <a:pt x="1614" y="379"/>
                  </a:cubicBezTo>
                  <a:cubicBezTo>
                    <a:pt x="1546" y="379"/>
                    <a:pt x="1497" y="392"/>
                    <a:pt x="1440" y="413"/>
                  </a:cubicBezTo>
                  <a:cubicBezTo>
                    <a:pt x="1395" y="275"/>
                    <a:pt x="1395" y="275"/>
                    <a:pt x="1395" y="275"/>
                  </a:cubicBezTo>
                  <a:cubicBezTo>
                    <a:pt x="1464" y="244"/>
                    <a:pt x="1533" y="224"/>
                    <a:pt x="1640" y="224"/>
                  </a:cubicBezTo>
                  <a:cubicBezTo>
                    <a:pt x="1738" y="224"/>
                    <a:pt x="1808" y="250"/>
                    <a:pt x="1853" y="295"/>
                  </a:cubicBezTo>
                  <a:cubicBezTo>
                    <a:pt x="1900" y="343"/>
                    <a:pt x="1922" y="413"/>
                    <a:pt x="1922" y="499"/>
                  </a:cubicBezTo>
                  <a:cubicBezTo>
                    <a:pt x="1922" y="869"/>
                    <a:pt x="1922" y="869"/>
                    <a:pt x="1922" y="869"/>
                  </a:cubicBezTo>
                  <a:cubicBezTo>
                    <a:pt x="1748" y="869"/>
                    <a:pt x="1748" y="869"/>
                    <a:pt x="1748" y="869"/>
                  </a:cubicBezTo>
                  <a:cubicBezTo>
                    <a:pt x="1748" y="800"/>
                    <a:pt x="1748" y="800"/>
                    <a:pt x="1748" y="800"/>
                  </a:cubicBezTo>
                  <a:cubicBezTo>
                    <a:pt x="1705" y="849"/>
                    <a:pt x="1645" y="881"/>
                    <a:pt x="1557" y="881"/>
                  </a:cubicBezTo>
                  <a:cubicBezTo>
                    <a:pt x="1438" y="881"/>
                    <a:pt x="1340" y="812"/>
                    <a:pt x="1340" y="686"/>
                  </a:cubicBezTo>
                  <a:moveTo>
                    <a:pt x="2406" y="1239"/>
                  </a:moveTo>
                  <a:cubicBezTo>
                    <a:pt x="2588" y="1239"/>
                    <a:pt x="2588" y="1239"/>
                    <a:pt x="2588" y="1239"/>
                  </a:cubicBezTo>
                  <a:cubicBezTo>
                    <a:pt x="2588" y="1906"/>
                    <a:pt x="2588" y="1906"/>
                    <a:pt x="2588" y="1906"/>
                  </a:cubicBezTo>
                  <a:cubicBezTo>
                    <a:pt x="2999" y="1906"/>
                    <a:pt x="2999" y="1906"/>
                    <a:pt x="2999" y="1906"/>
                  </a:cubicBezTo>
                  <a:cubicBezTo>
                    <a:pt x="2999" y="2073"/>
                    <a:pt x="2999" y="2073"/>
                    <a:pt x="2999" y="2073"/>
                  </a:cubicBezTo>
                  <a:cubicBezTo>
                    <a:pt x="2406" y="2073"/>
                    <a:pt x="2406" y="2073"/>
                    <a:pt x="2406" y="2073"/>
                  </a:cubicBezTo>
                  <a:lnTo>
                    <a:pt x="2406" y="1239"/>
                  </a:lnTo>
                  <a:close/>
                  <a:moveTo>
                    <a:pt x="3742" y="1435"/>
                  </a:moveTo>
                  <a:cubicBezTo>
                    <a:pt x="3932" y="1435"/>
                    <a:pt x="3932" y="1435"/>
                    <a:pt x="3932" y="1435"/>
                  </a:cubicBezTo>
                  <a:cubicBezTo>
                    <a:pt x="4073" y="1862"/>
                    <a:pt x="4073" y="1862"/>
                    <a:pt x="4073" y="1862"/>
                  </a:cubicBezTo>
                  <a:cubicBezTo>
                    <a:pt x="4216" y="1435"/>
                    <a:pt x="4216" y="1435"/>
                    <a:pt x="4216" y="1435"/>
                  </a:cubicBezTo>
                  <a:cubicBezTo>
                    <a:pt x="4402" y="1435"/>
                    <a:pt x="4402" y="1435"/>
                    <a:pt x="4402" y="1435"/>
                  </a:cubicBezTo>
                  <a:cubicBezTo>
                    <a:pt x="4153" y="2078"/>
                    <a:pt x="4153" y="2078"/>
                    <a:pt x="4153" y="2078"/>
                  </a:cubicBezTo>
                  <a:cubicBezTo>
                    <a:pt x="3991" y="2078"/>
                    <a:pt x="3991" y="2078"/>
                    <a:pt x="3991" y="2078"/>
                  </a:cubicBezTo>
                  <a:lnTo>
                    <a:pt x="3742" y="1435"/>
                  </a:lnTo>
                  <a:close/>
                  <a:moveTo>
                    <a:pt x="251" y="205"/>
                  </a:moveTo>
                  <a:cubicBezTo>
                    <a:pt x="0" y="205"/>
                    <a:pt x="0" y="205"/>
                    <a:pt x="0" y="205"/>
                  </a:cubicBezTo>
                  <a:cubicBezTo>
                    <a:pt x="0" y="36"/>
                    <a:pt x="0" y="36"/>
                    <a:pt x="0" y="36"/>
                  </a:cubicBezTo>
                  <a:cubicBezTo>
                    <a:pt x="684" y="36"/>
                    <a:pt x="684" y="36"/>
                    <a:pt x="684" y="36"/>
                  </a:cubicBezTo>
                  <a:cubicBezTo>
                    <a:pt x="684" y="205"/>
                    <a:pt x="684" y="205"/>
                    <a:pt x="684" y="205"/>
                  </a:cubicBezTo>
                  <a:cubicBezTo>
                    <a:pt x="432" y="205"/>
                    <a:pt x="432" y="205"/>
                    <a:pt x="432" y="205"/>
                  </a:cubicBezTo>
                  <a:cubicBezTo>
                    <a:pt x="432" y="869"/>
                    <a:pt x="432" y="869"/>
                    <a:pt x="432" y="869"/>
                  </a:cubicBezTo>
                  <a:cubicBezTo>
                    <a:pt x="251" y="869"/>
                    <a:pt x="251" y="869"/>
                    <a:pt x="251" y="869"/>
                  </a:cubicBezTo>
                  <a:lnTo>
                    <a:pt x="251" y="205"/>
                  </a:lnTo>
                  <a:close/>
                  <a:moveTo>
                    <a:pt x="2084" y="0"/>
                  </a:moveTo>
                  <a:cubicBezTo>
                    <a:pt x="2264" y="0"/>
                    <a:pt x="2264" y="0"/>
                    <a:pt x="2264" y="0"/>
                  </a:cubicBezTo>
                  <a:cubicBezTo>
                    <a:pt x="2264" y="869"/>
                    <a:pt x="2264" y="869"/>
                    <a:pt x="2264" y="869"/>
                  </a:cubicBezTo>
                  <a:cubicBezTo>
                    <a:pt x="2084" y="869"/>
                    <a:pt x="2084" y="869"/>
                    <a:pt x="2084" y="869"/>
                  </a:cubicBezTo>
                  <a:lnTo>
                    <a:pt x="2084" y="0"/>
                  </a:lnTo>
                  <a:close/>
                  <a:moveTo>
                    <a:pt x="2709" y="231"/>
                  </a:moveTo>
                  <a:cubicBezTo>
                    <a:pt x="2899" y="231"/>
                    <a:pt x="2899" y="231"/>
                    <a:pt x="2899" y="231"/>
                  </a:cubicBezTo>
                  <a:cubicBezTo>
                    <a:pt x="3040" y="659"/>
                    <a:pt x="3040" y="659"/>
                    <a:pt x="3040" y="659"/>
                  </a:cubicBezTo>
                  <a:cubicBezTo>
                    <a:pt x="3183" y="231"/>
                    <a:pt x="3183" y="231"/>
                    <a:pt x="3183" y="231"/>
                  </a:cubicBezTo>
                  <a:cubicBezTo>
                    <a:pt x="3369" y="231"/>
                    <a:pt x="3369" y="231"/>
                    <a:pt x="3369" y="231"/>
                  </a:cubicBezTo>
                  <a:cubicBezTo>
                    <a:pt x="3120" y="874"/>
                    <a:pt x="3120" y="874"/>
                    <a:pt x="3120" y="874"/>
                  </a:cubicBezTo>
                  <a:cubicBezTo>
                    <a:pt x="2958" y="874"/>
                    <a:pt x="2958" y="874"/>
                    <a:pt x="2958" y="874"/>
                  </a:cubicBezTo>
                  <a:lnTo>
                    <a:pt x="2709" y="231"/>
                  </a:lnTo>
                  <a:close/>
                  <a:moveTo>
                    <a:pt x="3914" y="554"/>
                  </a:moveTo>
                  <a:cubicBezTo>
                    <a:pt x="3914" y="551"/>
                    <a:pt x="3914" y="551"/>
                    <a:pt x="3914" y="551"/>
                  </a:cubicBezTo>
                  <a:cubicBezTo>
                    <a:pt x="3914" y="457"/>
                    <a:pt x="3847" y="375"/>
                    <a:pt x="3748" y="375"/>
                  </a:cubicBezTo>
                  <a:cubicBezTo>
                    <a:pt x="3645" y="375"/>
                    <a:pt x="3584" y="455"/>
                    <a:pt x="3584" y="549"/>
                  </a:cubicBezTo>
                  <a:cubicBezTo>
                    <a:pt x="3584" y="551"/>
                    <a:pt x="3584" y="551"/>
                    <a:pt x="3584" y="551"/>
                  </a:cubicBezTo>
                  <a:cubicBezTo>
                    <a:pt x="3584" y="646"/>
                    <a:pt x="3651" y="728"/>
                    <a:pt x="3750" y="728"/>
                  </a:cubicBezTo>
                  <a:cubicBezTo>
                    <a:pt x="3853" y="728"/>
                    <a:pt x="3914" y="648"/>
                    <a:pt x="3914" y="554"/>
                  </a:cubicBezTo>
                  <a:moveTo>
                    <a:pt x="3407" y="554"/>
                  </a:moveTo>
                  <a:cubicBezTo>
                    <a:pt x="3407" y="551"/>
                    <a:pt x="3407" y="551"/>
                    <a:pt x="3407" y="551"/>
                  </a:cubicBezTo>
                  <a:cubicBezTo>
                    <a:pt x="3407" y="368"/>
                    <a:pt x="3553" y="219"/>
                    <a:pt x="3750" y="219"/>
                  </a:cubicBezTo>
                  <a:cubicBezTo>
                    <a:pt x="3946" y="219"/>
                    <a:pt x="4091" y="366"/>
                    <a:pt x="4091" y="549"/>
                  </a:cubicBezTo>
                  <a:cubicBezTo>
                    <a:pt x="4091" y="551"/>
                    <a:pt x="4091" y="551"/>
                    <a:pt x="4091" y="551"/>
                  </a:cubicBezTo>
                  <a:cubicBezTo>
                    <a:pt x="4091" y="735"/>
                    <a:pt x="3945" y="884"/>
                    <a:pt x="3748" y="884"/>
                  </a:cubicBezTo>
                  <a:cubicBezTo>
                    <a:pt x="3552" y="884"/>
                    <a:pt x="3407" y="737"/>
                    <a:pt x="3407" y="554"/>
                  </a:cubicBezTo>
                  <a:moveTo>
                    <a:pt x="4697" y="554"/>
                  </a:moveTo>
                  <a:cubicBezTo>
                    <a:pt x="4697" y="551"/>
                    <a:pt x="4697" y="551"/>
                    <a:pt x="4697" y="551"/>
                  </a:cubicBezTo>
                  <a:cubicBezTo>
                    <a:pt x="4697" y="457"/>
                    <a:pt x="4630" y="375"/>
                    <a:pt x="4531" y="375"/>
                  </a:cubicBezTo>
                  <a:cubicBezTo>
                    <a:pt x="4428" y="375"/>
                    <a:pt x="4367" y="455"/>
                    <a:pt x="4367" y="549"/>
                  </a:cubicBezTo>
                  <a:cubicBezTo>
                    <a:pt x="4367" y="551"/>
                    <a:pt x="4367" y="551"/>
                    <a:pt x="4367" y="551"/>
                  </a:cubicBezTo>
                  <a:cubicBezTo>
                    <a:pt x="4367" y="646"/>
                    <a:pt x="4434" y="728"/>
                    <a:pt x="4533" y="728"/>
                  </a:cubicBezTo>
                  <a:cubicBezTo>
                    <a:pt x="4636" y="728"/>
                    <a:pt x="4697" y="648"/>
                    <a:pt x="4697" y="554"/>
                  </a:cubicBezTo>
                  <a:moveTo>
                    <a:pt x="4190" y="554"/>
                  </a:moveTo>
                  <a:cubicBezTo>
                    <a:pt x="4190" y="551"/>
                    <a:pt x="4190" y="551"/>
                    <a:pt x="4190" y="551"/>
                  </a:cubicBezTo>
                  <a:cubicBezTo>
                    <a:pt x="4190" y="368"/>
                    <a:pt x="4336" y="219"/>
                    <a:pt x="4533" y="219"/>
                  </a:cubicBezTo>
                  <a:cubicBezTo>
                    <a:pt x="4729" y="219"/>
                    <a:pt x="4874" y="366"/>
                    <a:pt x="4874" y="549"/>
                  </a:cubicBezTo>
                  <a:cubicBezTo>
                    <a:pt x="4874" y="551"/>
                    <a:pt x="4874" y="551"/>
                    <a:pt x="4874" y="551"/>
                  </a:cubicBezTo>
                  <a:cubicBezTo>
                    <a:pt x="4874" y="735"/>
                    <a:pt x="4727" y="884"/>
                    <a:pt x="4531" y="884"/>
                  </a:cubicBezTo>
                  <a:cubicBezTo>
                    <a:pt x="4335" y="884"/>
                    <a:pt x="4190" y="737"/>
                    <a:pt x="4190" y="554"/>
                  </a:cubicBezTo>
                  <a:moveTo>
                    <a:pt x="5004" y="231"/>
                  </a:moveTo>
                  <a:cubicBezTo>
                    <a:pt x="5183" y="231"/>
                    <a:pt x="5183" y="231"/>
                    <a:pt x="5183" y="231"/>
                  </a:cubicBezTo>
                  <a:cubicBezTo>
                    <a:pt x="5183" y="360"/>
                    <a:pt x="5183" y="360"/>
                    <a:pt x="5183" y="360"/>
                  </a:cubicBezTo>
                  <a:cubicBezTo>
                    <a:pt x="5219" y="272"/>
                    <a:pt x="5278" y="214"/>
                    <a:pt x="5384" y="219"/>
                  </a:cubicBezTo>
                  <a:cubicBezTo>
                    <a:pt x="5384" y="409"/>
                    <a:pt x="5384" y="409"/>
                    <a:pt x="5384" y="409"/>
                  </a:cubicBezTo>
                  <a:cubicBezTo>
                    <a:pt x="5375" y="409"/>
                    <a:pt x="5375" y="409"/>
                    <a:pt x="5375" y="409"/>
                  </a:cubicBezTo>
                  <a:cubicBezTo>
                    <a:pt x="5256" y="409"/>
                    <a:pt x="5183" y="481"/>
                    <a:pt x="5183" y="634"/>
                  </a:cubicBezTo>
                  <a:cubicBezTo>
                    <a:pt x="5183" y="869"/>
                    <a:pt x="5183" y="869"/>
                    <a:pt x="5183" y="869"/>
                  </a:cubicBezTo>
                  <a:cubicBezTo>
                    <a:pt x="5004" y="869"/>
                    <a:pt x="5004" y="869"/>
                    <a:pt x="5004" y="869"/>
                  </a:cubicBezTo>
                  <a:lnTo>
                    <a:pt x="5004" y="231"/>
                  </a:lnTo>
                  <a:close/>
                  <a:moveTo>
                    <a:pt x="97" y="1204"/>
                  </a:moveTo>
                  <a:cubicBezTo>
                    <a:pt x="277" y="1204"/>
                    <a:pt x="277" y="1204"/>
                    <a:pt x="277" y="1204"/>
                  </a:cubicBezTo>
                  <a:cubicBezTo>
                    <a:pt x="277" y="1525"/>
                    <a:pt x="277" y="1525"/>
                    <a:pt x="277" y="1525"/>
                  </a:cubicBezTo>
                  <a:cubicBezTo>
                    <a:pt x="318" y="1472"/>
                    <a:pt x="371" y="1423"/>
                    <a:pt x="462" y="1423"/>
                  </a:cubicBezTo>
                  <a:cubicBezTo>
                    <a:pt x="597" y="1423"/>
                    <a:pt x="676" y="1513"/>
                    <a:pt x="676" y="1660"/>
                  </a:cubicBezTo>
                  <a:cubicBezTo>
                    <a:pt x="676" y="2073"/>
                    <a:pt x="676" y="2073"/>
                    <a:pt x="676" y="2073"/>
                  </a:cubicBezTo>
                  <a:cubicBezTo>
                    <a:pt x="497" y="2073"/>
                    <a:pt x="497" y="2073"/>
                    <a:pt x="497" y="2073"/>
                  </a:cubicBezTo>
                  <a:cubicBezTo>
                    <a:pt x="497" y="1717"/>
                    <a:pt x="497" y="1717"/>
                    <a:pt x="497" y="1717"/>
                  </a:cubicBezTo>
                  <a:cubicBezTo>
                    <a:pt x="497" y="1631"/>
                    <a:pt x="457" y="1587"/>
                    <a:pt x="389" y="1587"/>
                  </a:cubicBezTo>
                  <a:cubicBezTo>
                    <a:pt x="320" y="1587"/>
                    <a:pt x="277" y="1631"/>
                    <a:pt x="277" y="1717"/>
                  </a:cubicBezTo>
                  <a:cubicBezTo>
                    <a:pt x="277" y="2073"/>
                    <a:pt x="277" y="2073"/>
                    <a:pt x="277" y="2073"/>
                  </a:cubicBezTo>
                  <a:cubicBezTo>
                    <a:pt x="97" y="2073"/>
                    <a:pt x="97" y="2073"/>
                    <a:pt x="97" y="2073"/>
                  </a:cubicBezTo>
                  <a:lnTo>
                    <a:pt x="97" y="1204"/>
                  </a:lnTo>
                  <a:close/>
                  <a:moveTo>
                    <a:pt x="1247" y="1704"/>
                  </a:moveTo>
                  <a:cubicBezTo>
                    <a:pt x="1236" y="1623"/>
                    <a:pt x="1189" y="1568"/>
                    <a:pt x="1114" y="1568"/>
                  </a:cubicBezTo>
                  <a:cubicBezTo>
                    <a:pt x="1040" y="1568"/>
                    <a:pt x="991" y="1622"/>
                    <a:pt x="977" y="1704"/>
                  </a:cubicBezTo>
                  <a:lnTo>
                    <a:pt x="1247" y="1704"/>
                  </a:lnTo>
                  <a:close/>
                  <a:moveTo>
                    <a:pt x="801" y="1757"/>
                  </a:moveTo>
                  <a:cubicBezTo>
                    <a:pt x="801" y="1755"/>
                    <a:pt x="801" y="1755"/>
                    <a:pt x="801" y="1755"/>
                  </a:cubicBezTo>
                  <a:cubicBezTo>
                    <a:pt x="801" y="1573"/>
                    <a:pt x="930" y="1423"/>
                    <a:pt x="1114" y="1423"/>
                  </a:cubicBezTo>
                  <a:cubicBezTo>
                    <a:pt x="1325" y="1423"/>
                    <a:pt x="1421" y="1588"/>
                    <a:pt x="1421" y="1769"/>
                  </a:cubicBezTo>
                  <a:cubicBezTo>
                    <a:pt x="1421" y="1784"/>
                    <a:pt x="1420" y="1800"/>
                    <a:pt x="1419" y="1817"/>
                  </a:cubicBezTo>
                  <a:cubicBezTo>
                    <a:pt x="979" y="1817"/>
                    <a:pt x="979" y="1817"/>
                    <a:pt x="979" y="1817"/>
                  </a:cubicBezTo>
                  <a:cubicBezTo>
                    <a:pt x="997" y="1899"/>
                    <a:pt x="1054" y="1942"/>
                    <a:pt x="1134" y="1942"/>
                  </a:cubicBezTo>
                  <a:cubicBezTo>
                    <a:pt x="1194" y="1942"/>
                    <a:pt x="1237" y="1923"/>
                    <a:pt x="1287" y="1876"/>
                  </a:cubicBezTo>
                  <a:cubicBezTo>
                    <a:pt x="1390" y="1968"/>
                    <a:pt x="1390" y="1968"/>
                    <a:pt x="1390" y="1968"/>
                  </a:cubicBezTo>
                  <a:cubicBezTo>
                    <a:pt x="1331" y="2042"/>
                    <a:pt x="1246" y="2087"/>
                    <a:pt x="1131" y="2087"/>
                  </a:cubicBezTo>
                  <a:cubicBezTo>
                    <a:pt x="942" y="2087"/>
                    <a:pt x="801" y="1953"/>
                    <a:pt x="801" y="1757"/>
                  </a:cubicBezTo>
                  <a:moveTo>
                    <a:pt x="1584" y="1892"/>
                  </a:moveTo>
                  <a:cubicBezTo>
                    <a:pt x="1584" y="1589"/>
                    <a:pt x="1584" y="1589"/>
                    <a:pt x="1584" y="1589"/>
                  </a:cubicBezTo>
                  <a:cubicBezTo>
                    <a:pt x="1509" y="1589"/>
                    <a:pt x="1509" y="1589"/>
                    <a:pt x="1509" y="1589"/>
                  </a:cubicBezTo>
                  <a:cubicBezTo>
                    <a:pt x="1509" y="1435"/>
                    <a:pt x="1509" y="1435"/>
                    <a:pt x="1509" y="1435"/>
                  </a:cubicBezTo>
                  <a:cubicBezTo>
                    <a:pt x="1584" y="1435"/>
                    <a:pt x="1584" y="1435"/>
                    <a:pt x="1584" y="1435"/>
                  </a:cubicBezTo>
                  <a:cubicBezTo>
                    <a:pt x="1584" y="1272"/>
                    <a:pt x="1584" y="1272"/>
                    <a:pt x="1584" y="1272"/>
                  </a:cubicBezTo>
                  <a:cubicBezTo>
                    <a:pt x="1763" y="1272"/>
                    <a:pt x="1763" y="1272"/>
                    <a:pt x="1763" y="1272"/>
                  </a:cubicBezTo>
                  <a:cubicBezTo>
                    <a:pt x="1763" y="1435"/>
                    <a:pt x="1763" y="1435"/>
                    <a:pt x="1763" y="1435"/>
                  </a:cubicBezTo>
                  <a:cubicBezTo>
                    <a:pt x="1912" y="1435"/>
                    <a:pt x="1912" y="1435"/>
                    <a:pt x="1912" y="1435"/>
                  </a:cubicBezTo>
                  <a:cubicBezTo>
                    <a:pt x="1912" y="1589"/>
                    <a:pt x="1912" y="1589"/>
                    <a:pt x="1912" y="1589"/>
                  </a:cubicBezTo>
                  <a:cubicBezTo>
                    <a:pt x="1763" y="1589"/>
                    <a:pt x="1763" y="1589"/>
                    <a:pt x="1763" y="1589"/>
                  </a:cubicBezTo>
                  <a:cubicBezTo>
                    <a:pt x="1763" y="1862"/>
                    <a:pt x="1763" y="1862"/>
                    <a:pt x="1763" y="1862"/>
                  </a:cubicBezTo>
                  <a:cubicBezTo>
                    <a:pt x="1763" y="1904"/>
                    <a:pt x="1781" y="1924"/>
                    <a:pt x="1821" y="1924"/>
                  </a:cubicBezTo>
                  <a:cubicBezTo>
                    <a:pt x="1854" y="1924"/>
                    <a:pt x="1884" y="1916"/>
                    <a:pt x="1910" y="1901"/>
                  </a:cubicBezTo>
                  <a:cubicBezTo>
                    <a:pt x="1910" y="2047"/>
                    <a:pt x="1910" y="2047"/>
                    <a:pt x="1910" y="2047"/>
                  </a:cubicBezTo>
                  <a:cubicBezTo>
                    <a:pt x="1872" y="2069"/>
                    <a:pt x="1828" y="2084"/>
                    <a:pt x="1768" y="2084"/>
                  </a:cubicBezTo>
                  <a:cubicBezTo>
                    <a:pt x="1658" y="2084"/>
                    <a:pt x="1584" y="2040"/>
                    <a:pt x="1584" y="1892"/>
                  </a:cubicBezTo>
                </a:path>
              </a:pathLst>
            </a:custGeom>
            <a:solidFill>
              <a:srgbClr val="0091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pic>
        <p:nvPicPr>
          <p:cNvPr id="9223" name="Afbeelding 11" descr="Data:Communicatie:HUISSTIJL_2013:01_Logo's:Stichting Lezen en Schrijven:Logo:RGB:PNG 0072 dpi (anti-alias):SLS_L1_0072_colou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61" y="2833687"/>
            <a:ext cx="9906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0566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61532" y="1178700"/>
            <a:ext cx="7275564" cy="5143500"/>
          </a:xfrm>
          <a:prstGeom prst="rect">
            <a:avLst/>
          </a:prstGeom>
        </p:spPr>
      </p:pic>
    </p:spTree>
    <p:extLst>
      <p:ext uri="{BB962C8B-B14F-4D97-AF65-F5344CB8AC3E}">
        <p14:creationId xmlns:p14="http://schemas.microsoft.com/office/powerpoint/2010/main" val="1772189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02324" y="1017813"/>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descr="https://lh3.googleusercontent.com/Pp6oq1lpvL-aHqieITQUI2pXuMkkEJ2zd-noauA_qfZI_NE4FkgRkI5n1xPzXBV18h8rHaZWsJRhqfGG5swiU7r-Li-fePU3QFb6AuBHSgB0oPUv4y_-FkYx3rthmnakODEDUOmfOTyBOxM0OJPWvyTn4SLYMC65mfj4NnWir8pJDKOhUp3kQg1XedWE4L-RgULfFw2lf3m2IMavNq_1jsVbTlTSh6hCzmMZdW8HYXoeb8HzkvA1kOp-089eMUWbqEJgkoMrNmC_ZuclF0b28Sh_KgOjTvhYTqPuGmVNaifKgSmo09GUr-CkglI5ptJe66e0viQfjcIVj452LyJwCATaa0ZZX4bnZeanZAGySF-MrusoXqSghYoraMVY4AKY_DIlS6noh_UogROaypHvKmqGaPH-WFZt18BF2AFPgqxjJ-FqV68wvZYcn7zLAPmNhRtOL2JGF60HiWt89TUL_Ie6FvoNVrOn281B0BOaXGDGxoK05W09heSMY_zql8gIqCkpMikuUTyEgGlOPNlQnjLRgnsffl3UVDCH__CRkCDCPjgd5Lpem3pMVGrYVJN3W3N8LQRM0PkvK4Wn8m9baq__H0bsqcGTiVwN6HTg4xQ=w1023-h768-no"/>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827584" y="1670055"/>
            <a:ext cx="7116376" cy="3731127"/>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747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980729"/>
            <a:ext cx="7772400" cy="1102519"/>
          </a:xfrm>
        </p:spPr>
        <p:txBody>
          <a:bodyPr>
            <a:normAutofit/>
          </a:bodyPr>
          <a:lstStyle/>
          <a:p>
            <a:r>
              <a:rPr lang="nl-NL" sz="6000" dirty="0">
                <a:solidFill>
                  <a:schemeClr val="tx1">
                    <a:lumMod val="65000"/>
                    <a:lumOff val="35000"/>
                  </a:schemeClr>
                </a:solidFill>
              </a:rPr>
              <a:t>taalcafé</a:t>
            </a:r>
          </a:p>
        </p:txBody>
      </p:sp>
      <p:sp>
        <p:nvSpPr>
          <p:cNvPr id="3" name="Ondertitel 2"/>
          <p:cNvSpPr>
            <a:spLocks noGrp="1"/>
          </p:cNvSpPr>
          <p:nvPr>
            <p:ph type="subTitle" idx="1"/>
          </p:nvPr>
        </p:nvSpPr>
        <p:spPr/>
        <p:txBody>
          <a:bodyPr/>
          <a:lstStyle/>
          <a:p>
            <a:endParaRPr lang="nl-NL" dirty="0"/>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97275" y="1115391"/>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75656" y="2132856"/>
            <a:ext cx="6356159" cy="3138844"/>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190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29816" y="865812"/>
            <a:ext cx="7772400" cy="1102519"/>
          </a:xfrm>
        </p:spPr>
        <p:txBody>
          <a:bodyPr>
            <a:normAutofit/>
          </a:bodyPr>
          <a:lstStyle/>
          <a:p>
            <a:r>
              <a:rPr lang="nl-NL" sz="6000" dirty="0">
                <a:solidFill>
                  <a:schemeClr val="tx1">
                    <a:lumMod val="65000"/>
                    <a:lumOff val="35000"/>
                  </a:schemeClr>
                </a:solidFill>
              </a:rPr>
              <a:t>taalcafé</a:t>
            </a:r>
          </a:p>
        </p:txBody>
      </p:sp>
      <p:sp>
        <p:nvSpPr>
          <p:cNvPr id="3" name="Ondertitel 2"/>
          <p:cNvSpPr>
            <a:spLocks noGrp="1"/>
          </p:cNvSpPr>
          <p:nvPr>
            <p:ph type="subTitle" idx="1"/>
          </p:nvPr>
        </p:nvSpPr>
        <p:spPr/>
        <p:txBody>
          <a:bodyPr/>
          <a:lstStyle/>
          <a:p>
            <a:endParaRPr lang="nl-NL" dirty="0"/>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490641"/>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62372" y="1138625"/>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fbeelding 3"/>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475656" y="1907119"/>
            <a:ext cx="2807510" cy="3815106"/>
          </a:xfrm>
          <a:prstGeom prst="rect">
            <a:avLst/>
          </a:prstGeom>
          <a:ln w="38100">
            <a:solidFill>
              <a:srgbClr val="FF9300"/>
            </a:solidFill>
          </a:ln>
        </p:spPr>
      </p:pic>
      <p:pic>
        <p:nvPicPr>
          <p:cNvPr id="7" name="Afbeelding 6"/>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716016" y="1907119"/>
            <a:ext cx="2880320" cy="3821954"/>
          </a:xfrm>
          <a:prstGeom prst="rect">
            <a:avLst/>
          </a:prstGeom>
          <a:ln w="38100">
            <a:solidFill>
              <a:srgbClr val="FF9300"/>
            </a:solidFill>
          </a:ln>
        </p:spPr>
      </p:pic>
    </p:spTree>
    <p:extLst>
      <p:ext uri="{BB962C8B-B14F-4D97-AF65-F5344CB8AC3E}">
        <p14:creationId xmlns:p14="http://schemas.microsoft.com/office/powerpoint/2010/main" val="262818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endParaRPr lang="nl-NL" dirty="0"/>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37860" y="1155718"/>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89" name="Picture 1"/>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161894" y="2038795"/>
            <a:ext cx="6885507" cy="3074743"/>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4" name="Tekstvak 3"/>
          <p:cNvSpPr txBox="1"/>
          <p:nvPr/>
        </p:nvSpPr>
        <p:spPr>
          <a:xfrm>
            <a:off x="971520" y="963876"/>
            <a:ext cx="4896544" cy="1015663"/>
          </a:xfrm>
          <a:prstGeom prst="rect">
            <a:avLst/>
          </a:prstGeom>
          <a:noFill/>
        </p:spPr>
        <p:txBody>
          <a:bodyPr wrap="square" rtlCol="0">
            <a:spAutoFit/>
          </a:bodyPr>
          <a:lstStyle/>
          <a:p>
            <a:r>
              <a:rPr lang="nl-NL" sz="6000" dirty="0">
                <a:solidFill>
                  <a:schemeClr val="tx1">
                    <a:lumMod val="65000"/>
                    <a:lumOff val="35000"/>
                  </a:schemeClr>
                </a:solidFill>
              </a:rPr>
              <a:t>leeskringen</a:t>
            </a:r>
          </a:p>
        </p:txBody>
      </p:sp>
    </p:spTree>
    <p:extLst>
      <p:ext uri="{BB962C8B-B14F-4D97-AF65-F5344CB8AC3E}">
        <p14:creationId xmlns:p14="http://schemas.microsoft.com/office/powerpoint/2010/main" val="3592022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endParaRPr lang="nl-NL" dirty="0"/>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2336" y="1106597"/>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p:nvPr/>
        </p:nvPicPr>
        <p:blipFill>
          <a:blip r:embed="rId6" cstate="screen">
            <a:extLst>
              <a:ext uri="{28A0092B-C50C-407E-A947-70E740481C1C}">
                <a14:useLocalDpi xmlns:a14="http://schemas.microsoft.com/office/drawing/2010/main" val="0"/>
              </a:ext>
            </a:extLst>
          </a:blip>
          <a:stretch>
            <a:fillRect/>
          </a:stretch>
        </p:blipFill>
        <p:spPr>
          <a:xfrm>
            <a:off x="1979712" y="2143566"/>
            <a:ext cx="5184576" cy="3569288"/>
          </a:xfrm>
          <a:prstGeom prst="rect">
            <a:avLst/>
          </a:prstGeom>
          <a:ln w="38100">
            <a:solidFill>
              <a:srgbClr val="FFC000"/>
            </a:solidFill>
          </a:ln>
        </p:spPr>
      </p:pic>
      <p:sp>
        <p:nvSpPr>
          <p:cNvPr id="9" name="Titel 1"/>
          <p:cNvSpPr txBox="1">
            <a:spLocks/>
          </p:cNvSpPr>
          <p:nvPr/>
        </p:nvSpPr>
        <p:spPr bwMode="auto">
          <a:xfrm>
            <a:off x="791496" y="1059222"/>
            <a:ext cx="7772400"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1"/>
                </a:solidFill>
                <a:latin typeface="Verdana" panose="020B0604030504040204" pitchFamily="34" charset="0"/>
              </a:defRPr>
            </a:lvl6pPr>
            <a:lvl7pPr marL="914400" algn="l" rtl="0" fontAlgn="base">
              <a:spcBef>
                <a:spcPct val="0"/>
              </a:spcBef>
              <a:spcAft>
                <a:spcPct val="0"/>
              </a:spcAft>
              <a:defRPr sz="3600">
                <a:solidFill>
                  <a:schemeClr val="accent1"/>
                </a:solidFill>
                <a:latin typeface="Verdana" panose="020B0604030504040204" pitchFamily="34" charset="0"/>
              </a:defRPr>
            </a:lvl7pPr>
            <a:lvl8pPr marL="1371600" algn="l" rtl="0" fontAlgn="base">
              <a:spcBef>
                <a:spcPct val="0"/>
              </a:spcBef>
              <a:spcAft>
                <a:spcPct val="0"/>
              </a:spcAft>
              <a:defRPr sz="3600">
                <a:solidFill>
                  <a:schemeClr val="accent1"/>
                </a:solidFill>
                <a:latin typeface="Verdana" panose="020B0604030504040204" pitchFamily="34" charset="0"/>
              </a:defRPr>
            </a:lvl8pPr>
            <a:lvl9pPr marL="1828800" algn="l" rtl="0" fontAlgn="base">
              <a:spcBef>
                <a:spcPct val="0"/>
              </a:spcBef>
              <a:spcAft>
                <a:spcPct val="0"/>
              </a:spcAft>
              <a:defRPr sz="3600">
                <a:solidFill>
                  <a:schemeClr val="accent1"/>
                </a:solidFill>
                <a:latin typeface="Verdana" panose="020B0604030504040204" pitchFamily="34" charset="0"/>
              </a:defRPr>
            </a:lvl9pPr>
          </a:lstStyle>
          <a:p>
            <a:r>
              <a:rPr lang="nl-NL" sz="6000" dirty="0" err="1" smtClean="0">
                <a:solidFill>
                  <a:schemeClr val="tx1">
                    <a:lumMod val="65000"/>
                    <a:lumOff val="35000"/>
                  </a:schemeClr>
                </a:solidFill>
              </a:rPr>
              <a:t>Nieuwscafe</a:t>
            </a:r>
            <a:endParaRPr lang="nl-NL" sz="6000" dirty="0">
              <a:solidFill>
                <a:schemeClr val="tx1">
                  <a:lumMod val="65000"/>
                  <a:lumOff val="35000"/>
                </a:schemeClr>
              </a:solidFill>
            </a:endParaRPr>
          </a:p>
        </p:txBody>
      </p:sp>
    </p:spTree>
    <p:extLst>
      <p:ext uri="{BB962C8B-B14F-4D97-AF65-F5344CB8AC3E}">
        <p14:creationId xmlns:p14="http://schemas.microsoft.com/office/powerpoint/2010/main" val="2726415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27584" y="1061450"/>
            <a:ext cx="7772400" cy="1102519"/>
          </a:xfrm>
        </p:spPr>
        <p:txBody>
          <a:bodyPr>
            <a:normAutofit/>
          </a:bodyPr>
          <a:lstStyle/>
          <a:p>
            <a:r>
              <a:rPr lang="nl-NL" sz="6000" dirty="0">
                <a:solidFill>
                  <a:schemeClr val="tx1">
                    <a:lumMod val="65000"/>
                    <a:lumOff val="35000"/>
                  </a:schemeClr>
                </a:solidFill>
              </a:rPr>
              <a:t>schrijftafel</a:t>
            </a:r>
          </a:p>
        </p:txBody>
      </p:sp>
      <p:sp>
        <p:nvSpPr>
          <p:cNvPr id="3" name="Ondertitel 2"/>
          <p:cNvSpPr>
            <a:spLocks noGrp="1"/>
          </p:cNvSpPr>
          <p:nvPr>
            <p:ph type="subTitle" idx="1"/>
          </p:nvPr>
        </p:nvSpPr>
        <p:spPr/>
        <p:txBody>
          <a:bodyPr/>
          <a:lstStyle/>
          <a:p>
            <a:endParaRPr lang="nl-NL" dirty="0"/>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37860" y="1140397"/>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s://lh3.googleusercontent.com/AKJ0J3Sw44GbFdLXiDIQv_3g7TLY5LgU4MQIcRATX_tdt44GNj1_L9rlbOOwLWslCY6NyYKzOoYuTEkMjb9jC2cKSAYAIEver40A6YyJq365aHSveE4SzijZvBV9gM1EFkdsmcjprtvb0uU66g-3Sw74wF-WGV026popMBl--KKqFzfjfRqBMS5ZT6Nc0F5_3KCeRz3d-cwvKH3TbkW8tfUqZik5yyyt7ti8a97TW7scZmOmzSBt-MWoWZHUkFiJ-ZhwZMIp1yz0tDkGQXWL3502YQxkbJX63673aVZUdI6eogB-nucrCM4iQWoJg7pPuHfgkYi14h89CA1h_-g9hUx0JhrI4q1YQaoh9yXoKeYnPvNK4OsSAp5MM9tmIdTQCUvWUqHbJ9NWPeGTfc9E4DweqoCEeDehpA9_TiyEQb8ZG8-MUayzItCT3d-tEOJxKHN95G99niQTmyNq9dlA-zc25ykdYJG6relmnYbezNjrByWS7tszU2PnsLO3vz-lOeSGXd0jYtpLT0GPCQcS_TSNyhZc4pvn52_VDGM54MLvcS-0bh2ZfrwY3cg807VilUrN7oLe8fFguVW16XBZBmnMH6fahYH_B3k-QTH127ooy68V1UyDCA=w1412-h794-no"/>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68169" y="2054554"/>
            <a:ext cx="6523979" cy="3668584"/>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326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47458" y="1091115"/>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1628801"/>
            <a:ext cx="6478350" cy="3789223"/>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82797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dirty="0"/>
          </a:p>
        </p:txBody>
      </p:sp>
      <p:pic>
        <p:nvPicPr>
          <p:cNvPr id="6" name="Picture 2" descr="Afbeeldingsresultaat voor background orange white"/>
          <p:cNvPicPr>
            <a:picLocks noChangeAspect="1" noChangeArrowheads="1"/>
          </p:cNvPicPr>
          <p:nvPr/>
        </p:nvPicPr>
        <p:blipFill>
          <a:blip r:embed="rId3">
            <a:clrChange>
              <a:clrFrom>
                <a:srgbClr val="FAFFFF"/>
              </a:clrFrom>
              <a:clrTo>
                <a:srgbClr val="FAFFFF">
                  <a:alpha val="0"/>
                </a:srgbClr>
              </a:clrTo>
            </a:clrChange>
            <a:extLst>
              <a:ext uri="{BEBA8EAE-BF5A-486C-A8C5-ECC9F3942E4B}">
                <a14:imgProps xmlns:a14="http://schemas.microsoft.com/office/drawing/2010/main">
                  <a14:imgLayer r:embed="rId4">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2336" y="1075658"/>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1" name="Picture 1"/>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042924" y="1916833"/>
            <a:ext cx="5160248" cy="3521557"/>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4" name="Tekstvak 3"/>
          <p:cNvSpPr txBox="1"/>
          <p:nvPr/>
        </p:nvSpPr>
        <p:spPr>
          <a:xfrm>
            <a:off x="2534816" y="901170"/>
            <a:ext cx="4176464" cy="1015663"/>
          </a:xfrm>
          <a:prstGeom prst="rect">
            <a:avLst/>
          </a:prstGeom>
          <a:noFill/>
        </p:spPr>
        <p:txBody>
          <a:bodyPr wrap="square" rtlCol="0">
            <a:spAutoFit/>
          </a:bodyPr>
          <a:lstStyle/>
          <a:p>
            <a:pPr algn="ctr"/>
            <a:r>
              <a:rPr lang="nl-NL" sz="6000" dirty="0">
                <a:solidFill>
                  <a:schemeClr val="tx1">
                    <a:lumMod val="65000"/>
                    <a:lumOff val="35000"/>
                  </a:schemeClr>
                </a:solidFill>
              </a:rPr>
              <a:t>taalcoach</a:t>
            </a:r>
          </a:p>
        </p:txBody>
      </p:sp>
    </p:spTree>
    <p:extLst>
      <p:ext uri="{BB962C8B-B14F-4D97-AF65-F5344CB8AC3E}">
        <p14:creationId xmlns:p14="http://schemas.microsoft.com/office/powerpoint/2010/main" val="695947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background orange white">
            <a:extLst>
              <a:ext uri="{FF2B5EF4-FFF2-40B4-BE49-F238E27FC236}">
                <a16:creationId xmlns="" xmlns:a16="http://schemas.microsoft.com/office/drawing/2014/main" id="{D88EA00C-05C6-334C-88A9-ACF59679A97D}"/>
              </a:ext>
            </a:extLst>
          </p:cNvPr>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 xmlns:a16="http://schemas.microsoft.com/office/drawing/2014/main" id="{32CEF2B2-7011-F443-BF99-970FD95AF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920479"/>
            <a:ext cx="6336704" cy="3563274"/>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a:extLst>
              <a:ext uri="{FF2B5EF4-FFF2-40B4-BE49-F238E27FC236}">
                <a16:creationId xmlns="" xmlns:a16="http://schemas.microsoft.com/office/drawing/2014/main" id="{8C48BDAC-A919-614A-A79C-A12FEBB83168}"/>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82348" y="1165711"/>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611472" y="904816"/>
            <a:ext cx="5983709" cy="1015663"/>
          </a:xfrm>
          <a:prstGeom prst="rect">
            <a:avLst/>
          </a:prstGeom>
          <a:noFill/>
        </p:spPr>
        <p:txBody>
          <a:bodyPr wrap="square" rtlCol="0">
            <a:spAutoFit/>
          </a:bodyPr>
          <a:lstStyle/>
          <a:p>
            <a:pPr algn="ctr"/>
            <a:r>
              <a:rPr lang="nl-NL" sz="6000" dirty="0" smtClean="0">
                <a:solidFill>
                  <a:schemeClr val="tx1">
                    <a:lumMod val="65000"/>
                    <a:lumOff val="35000"/>
                  </a:schemeClr>
                </a:solidFill>
              </a:rPr>
              <a:t>Digitaal coach</a:t>
            </a:r>
            <a:endParaRPr lang="nl-NL" sz="6000" dirty="0">
              <a:solidFill>
                <a:schemeClr val="tx1">
                  <a:lumMod val="65000"/>
                  <a:lumOff val="35000"/>
                </a:schemeClr>
              </a:solidFill>
            </a:endParaRPr>
          </a:p>
        </p:txBody>
      </p:sp>
    </p:spTree>
    <p:extLst>
      <p:ext uri="{BB962C8B-B14F-4D97-AF65-F5344CB8AC3E}">
        <p14:creationId xmlns:p14="http://schemas.microsoft.com/office/powerpoint/2010/main" val="234546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61532" y="1268712"/>
            <a:ext cx="8388510" cy="792162"/>
          </a:xfrm>
        </p:spPr>
        <p:txBody>
          <a:bodyPr rtlCol="0">
            <a:normAutofit/>
          </a:bodyPr>
          <a:lstStyle/>
          <a:p>
            <a:pPr eaLnBrk="1" fontAlgn="auto" hangingPunct="1">
              <a:spcAft>
                <a:spcPts val="0"/>
              </a:spcAft>
              <a:defRPr/>
            </a:pPr>
            <a:r>
              <a:rPr lang="nl-NL" dirty="0" smtClean="0">
                <a:ea typeface="ＭＳ Ｐゴシック" pitchFamily="34" charset="-128"/>
              </a:rPr>
              <a:t>Wat is (laag)geletterdheid?</a:t>
            </a:r>
            <a:endParaRPr lang="nl-NL" dirty="0">
              <a:effectLst>
                <a:outerShdw blurRad="38100" dist="38100" dir="2700000" algn="tl">
                  <a:srgbClr val="000000">
                    <a:alpha val="43137"/>
                  </a:srgbClr>
                </a:outerShdw>
              </a:effectLst>
              <a:ea typeface="+mj-ea"/>
            </a:endParaRPr>
          </a:p>
        </p:txBody>
      </p:sp>
      <p:sp>
        <p:nvSpPr>
          <p:cNvPr id="34818" name="Rectangle 3"/>
          <p:cNvSpPr>
            <a:spLocks noGrp="1" noChangeArrowheads="1"/>
          </p:cNvSpPr>
          <p:nvPr>
            <p:ph idx="1"/>
          </p:nvPr>
        </p:nvSpPr>
        <p:spPr>
          <a:xfrm>
            <a:off x="652901" y="1925458"/>
            <a:ext cx="7883525" cy="3313113"/>
          </a:xfrm>
        </p:spPr>
        <p:txBody>
          <a:bodyPr>
            <a:normAutofit/>
          </a:bodyPr>
          <a:lstStyle/>
          <a:p>
            <a:pPr marL="455613" lvl="1" indent="0" eaLnBrk="1" hangingPunct="1">
              <a:lnSpc>
                <a:spcPct val="130000"/>
              </a:lnSpc>
              <a:buNone/>
              <a:defRPr/>
            </a:pPr>
            <a:r>
              <a:rPr lang="nl-NL" sz="1800" dirty="0" smtClean="0"/>
              <a:t>Het kunnen toepassen van </a:t>
            </a:r>
            <a:r>
              <a:rPr lang="nl-NL" sz="1800" dirty="0"/>
              <a:t>luisteren, spreken, </a:t>
            </a:r>
            <a:r>
              <a:rPr lang="nl-NL" sz="1800" dirty="0" smtClean="0"/>
              <a:t>lezen en </a:t>
            </a:r>
            <a:r>
              <a:rPr lang="nl-NL" sz="1800" dirty="0"/>
              <a:t>schrijven, </a:t>
            </a:r>
            <a:r>
              <a:rPr lang="nl-NL" sz="1800" dirty="0" smtClean="0"/>
              <a:t>rekenen en digitale vaardigheden in </a:t>
            </a:r>
            <a:r>
              <a:rPr lang="nl-NL" sz="1800" dirty="0"/>
              <a:t>het </a:t>
            </a:r>
            <a:r>
              <a:rPr lang="nl-NL" sz="1800" dirty="0" smtClean="0"/>
              <a:t>dagelijks leven en </a:t>
            </a:r>
            <a:r>
              <a:rPr lang="nl-NL" sz="1800" dirty="0"/>
              <a:t>in werksituaties</a:t>
            </a:r>
            <a:r>
              <a:rPr lang="nl-NL" sz="1800" dirty="0" smtClean="0"/>
              <a:t>.</a:t>
            </a:r>
          </a:p>
          <a:p>
            <a:pPr marL="455613" lvl="1" indent="0" eaLnBrk="1" hangingPunct="1">
              <a:lnSpc>
                <a:spcPct val="130000"/>
              </a:lnSpc>
              <a:buNone/>
              <a:defRPr/>
            </a:pPr>
            <a:endParaRPr lang="nl-NL" sz="1800" dirty="0"/>
          </a:p>
          <a:p>
            <a:pPr marL="455613" lvl="1" indent="0" eaLnBrk="1" hangingPunct="1">
              <a:lnSpc>
                <a:spcPct val="130000"/>
              </a:lnSpc>
              <a:buNone/>
              <a:defRPr/>
            </a:pPr>
            <a:r>
              <a:rPr lang="nl-NL" altLang="nl-NL" sz="1800" dirty="0" smtClean="0"/>
              <a:t>≠ analfabeet</a:t>
            </a:r>
          </a:p>
          <a:p>
            <a:pPr eaLnBrk="1" hangingPunct="1">
              <a:buFontTx/>
              <a:buNone/>
              <a:defRPr/>
            </a:pPr>
            <a:endParaRPr lang="nl-NL" altLang="nl-NL" sz="2600" b="1" dirty="0" smtClean="0"/>
          </a:p>
          <a:p>
            <a:pPr eaLnBrk="1" hangingPunct="1">
              <a:defRPr/>
            </a:pPr>
            <a:endParaRPr lang="nl-NL" altLang="nl-NL" sz="3000" dirty="0" smtClean="0"/>
          </a:p>
          <a:p>
            <a:pPr eaLnBrk="1" hangingPunct="1">
              <a:defRPr/>
            </a:pPr>
            <a:endParaRPr lang="nl-NL" altLang="nl-NL" sz="3000" b="1" dirty="0" smtClean="0"/>
          </a:p>
          <a:p>
            <a:pPr eaLnBrk="1" hangingPunct="1">
              <a:defRPr/>
            </a:pPr>
            <a:endParaRPr lang="nl-NL" altLang="nl-NL" sz="3000" dirty="0" smtClean="0"/>
          </a:p>
          <a:p>
            <a:pPr eaLnBrk="1" hangingPunct="1">
              <a:buFontTx/>
              <a:buNone/>
              <a:defRPr/>
            </a:pPr>
            <a:endParaRPr lang="nl-NL" altLang="nl-NL" sz="3000" dirty="0" smtClean="0"/>
          </a:p>
          <a:p>
            <a:pPr eaLnBrk="1" hangingPunct="1">
              <a:defRPr/>
            </a:pPr>
            <a:endParaRPr lang="nl-NL" altLang="nl-NL" sz="3000" dirty="0" smtClean="0"/>
          </a:p>
          <a:p>
            <a:pPr eaLnBrk="1" hangingPunct="1">
              <a:buFontTx/>
              <a:buNone/>
              <a:defRPr/>
            </a:pPr>
            <a:endParaRPr lang="nl-NL" altLang="nl-NL" sz="3000" dirty="0" smtClean="0"/>
          </a:p>
          <a:p>
            <a:pPr eaLnBrk="1" hangingPunct="1">
              <a:defRPr/>
            </a:pPr>
            <a:endParaRPr lang="nl-NL" altLang="nl-NL" sz="3000" dirty="0" smtClean="0"/>
          </a:p>
        </p:txBody>
      </p:sp>
      <p:pic>
        <p:nvPicPr>
          <p:cNvPr id="16388"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2264" y="5457487"/>
            <a:ext cx="23923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kstvak 1"/>
          <p:cNvSpPr txBox="1">
            <a:spLocks noChangeArrowheads="1"/>
          </p:cNvSpPr>
          <p:nvPr/>
        </p:nvSpPr>
        <p:spPr bwMode="auto">
          <a:xfrm>
            <a:off x="4268788" y="5138738"/>
            <a:ext cx="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24000"/>
              </a:lnSpc>
              <a:buFont typeface="Verdana" panose="020B0604030504040204" pitchFamily="34" charset="0"/>
              <a:buChar char="•"/>
              <a:defRPr sz="2000">
                <a:solidFill>
                  <a:schemeClr val="tx1"/>
                </a:solidFill>
                <a:latin typeface="Verdana" panose="020B0604030504040204" pitchFamily="34" charset="0"/>
                <a:ea typeface="MS PGothic" panose="020B0600070205080204" pitchFamily="34" charset="-128"/>
              </a:defRPr>
            </a:lvl1pPr>
            <a:lvl2pPr marL="742950" indent="-285750">
              <a:lnSpc>
                <a:spcPct val="124000"/>
              </a:lnSpc>
              <a:buFont typeface="Verdana" panose="020B0604030504040204" pitchFamily="34" charset="0"/>
              <a:buChar char="&gt;"/>
              <a:defRPr sz="2000">
                <a:solidFill>
                  <a:schemeClr val="tx1"/>
                </a:solidFill>
                <a:latin typeface="Verdana" panose="020B0604030504040204" pitchFamily="34" charset="0"/>
                <a:ea typeface="MS PGothic" panose="020B0600070205080204" pitchFamily="34" charset="-128"/>
              </a:defRPr>
            </a:lvl2pPr>
            <a:lvl3pPr marL="1143000" indent="-228600">
              <a:lnSpc>
                <a:spcPct val="124000"/>
              </a:lnSpc>
              <a:buFont typeface="Verdana" panose="020B0604030504040204" pitchFamily="34" charset="0"/>
              <a:buChar char="-"/>
              <a:defRPr sz="2000">
                <a:solidFill>
                  <a:schemeClr val="tx1"/>
                </a:solidFill>
                <a:latin typeface="Verdana" panose="020B0604030504040204" pitchFamily="34" charset="0"/>
                <a:ea typeface="MS PGothic" panose="020B0600070205080204" pitchFamily="34" charset="-128"/>
              </a:defRPr>
            </a:lvl3pPr>
            <a:lvl4pPr marL="1600200" indent="-228600">
              <a:lnSpc>
                <a:spcPct val="124000"/>
              </a:lnSpc>
              <a:buFont typeface="Arial" panose="020B0604020202020204" pitchFamily="34" charset="0"/>
              <a:defRPr sz="2000" b="1">
                <a:solidFill>
                  <a:schemeClr val="tx1"/>
                </a:solidFill>
                <a:latin typeface="Verdana" panose="020B0604030504040204" pitchFamily="34" charset="0"/>
                <a:ea typeface="MS PGothic" panose="020B0600070205080204" pitchFamily="34" charset="-128"/>
              </a:defRPr>
            </a:lvl4pPr>
            <a:lvl5pPr marL="2057400" indent="-228600">
              <a:lnSpc>
                <a:spcPct val="124000"/>
              </a:lnSpc>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9pPr>
          </a:lstStyle>
          <a:p>
            <a:pPr>
              <a:lnSpc>
                <a:spcPct val="100000"/>
              </a:lnSpc>
              <a:buFontTx/>
              <a:buNone/>
            </a:pPr>
            <a:r>
              <a:rPr lang="en-US" altLang="nl-NL" sz="1800" i="1" dirty="0"/>
              <a:t/>
            </a:r>
            <a:br>
              <a:rPr lang="en-US" altLang="nl-NL" sz="1800" i="1" dirty="0"/>
            </a:br>
            <a:endParaRPr lang="en-US" altLang="nl-NL" sz="1800" i="1" dirty="0"/>
          </a:p>
        </p:txBody>
      </p:sp>
      <p:sp>
        <p:nvSpPr>
          <p:cNvPr id="6" name="Rectangle 2"/>
          <p:cNvSpPr txBox="1">
            <a:spLocks noChangeArrowheads="1"/>
          </p:cNvSpPr>
          <p:nvPr/>
        </p:nvSpPr>
        <p:spPr bwMode="auto">
          <a:xfrm>
            <a:off x="1058700" y="3969072"/>
            <a:ext cx="838851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accent1"/>
                </a:solidFill>
                <a:latin typeface="Verdana" panose="020B0604030504040204" pitchFamily="34"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1"/>
                </a:solidFill>
                <a:latin typeface="Verdana" panose="020B0604030504040204" pitchFamily="34" charset="0"/>
              </a:defRPr>
            </a:lvl6pPr>
            <a:lvl7pPr marL="914400" algn="l" rtl="0" fontAlgn="base">
              <a:spcBef>
                <a:spcPct val="0"/>
              </a:spcBef>
              <a:spcAft>
                <a:spcPct val="0"/>
              </a:spcAft>
              <a:defRPr sz="3600">
                <a:solidFill>
                  <a:schemeClr val="accent1"/>
                </a:solidFill>
                <a:latin typeface="Verdana" panose="020B0604030504040204" pitchFamily="34" charset="0"/>
              </a:defRPr>
            </a:lvl7pPr>
            <a:lvl8pPr marL="1371600" algn="l" rtl="0" fontAlgn="base">
              <a:spcBef>
                <a:spcPct val="0"/>
              </a:spcBef>
              <a:spcAft>
                <a:spcPct val="0"/>
              </a:spcAft>
              <a:defRPr sz="3600">
                <a:solidFill>
                  <a:schemeClr val="accent1"/>
                </a:solidFill>
                <a:latin typeface="Verdana" panose="020B0604030504040204" pitchFamily="34" charset="0"/>
              </a:defRPr>
            </a:lvl8pPr>
            <a:lvl9pPr marL="1828800" algn="l" rtl="0" fontAlgn="base">
              <a:spcBef>
                <a:spcPct val="0"/>
              </a:spcBef>
              <a:spcAft>
                <a:spcPct val="0"/>
              </a:spcAft>
              <a:defRPr sz="3600">
                <a:solidFill>
                  <a:schemeClr val="accent1"/>
                </a:solidFill>
                <a:latin typeface="Verdana" panose="020B0604030504040204" pitchFamily="34" charset="0"/>
              </a:defRPr>
            </a:lvl9pPr>
          </a:lstStyle>
          <a:p>
            <a:pPr eaLnBrk="1" fontAlgn="auto" hangingPunct="1">
              <a:spcAft>
                <a:spcPts val="0"/>
              </a:spcAft>
              <a:defRPr/>
            </a:pPr>
            <a:r>
              <a:rPr lang="nl-NL" dirty="0" smtClean="0">
                <a:ea typeface="ＭＳ Ｐゴシック" pitchFamily="34" charset="-128"/>
              </a:rPr>
              <a:t>Gezondheidsvaardigheden</a:t>
            </a:r>
            <a:endParaRPr lang="nl-NL" dirty="0">
              <a:effectLst>
                <a:outerShdw blurRad="38100" dist="38100" dir="2700000" algn="tl">
                  <a:srgbClr val="000000">
                    <a:alpha val="43137"/>
                  </a:srgbClr>
                </a:outerShdw>
              </a:effectLst>
              <a:ea typeface="+mj-ea"/>
            </a:endParaRPr>
          </a:p>
        </p:txBody>
      </p:sp>
      <p:sp>
        <p:nvSpPr>
          <p:cNvPr id="7" name="Rectangle 3"/>
          <p:cNvSpPr txBox="1">
            <a:spLocks noChangeArrowheads="1"/>
          </p:cNvSpPr>
          <p:nvPr/>
        </p:nvSpPr>
        <p:spPr>
          <a:xfrm>
            <a:off x="1058701" y="4548268"/>
            <a:ext cx="7293804" cy="1180939"/>
          </a:xfrm>
          <a:prstGeom prst="rect">
            <a:avLst/>
          </a:prstGeom>
        </p:spPr>
        <p:txBody>
          <a:bodyPr vert="horz" lIns="0" tIns="0" rIns="0" bIns="0" rtlCol="0">
            <a:normAutofit/>
          </a:bodyPr>
          <a:lstStyle>
            <a:lvl1pPr marL="358775" indent="-358775" algn="l" rtl="0" eaLnBrk="0" fontAlgn="base" hangingPunct="0">
              <a:lnSpc>
                <a:spcPct val="124000"/>
              </a:lnSpc>
              <a:spcBef>
                <a:spcPct val="0"/>
              </a:spcBef>
              <a:spcAft>
                <a:spcPct val="0"/>
              </a:spcAft>
              <a:buFont typeface="Verdana" panose="020B0604030504040204" pitchFamily="34" charset="0"/>
              <a:buChar char="•"/>
              <a:defRPr sz="2000" kern="1200">
                <a:solidFill>
                  <a:schemeClr val="tx1"/>
                </a:solidFill>
                <a:latin typeface="+mn-lt"/>
                <a:ea typeface="MS PGothic" panose="020B0600070205080204" pitchFamily="34" charset="-128"/>
                <a:cs typeface="MS PGothic" charset="0"/>
              </a:defRPr>
            </a:lvl1pPr>
            <a:lvl2pPr marL="719138" indent="-358775" algn="l" rtl="0" eaLnBrk="0" fontAlgn="base" hangingPunct="0">
              <a:lnSpc>
                <a:spcPct val="124000"/>
              </a:lnSpc>
              <a:spcBef>
                <a:spcPct val="0"/>
              </a:spcBef>
              <a:spcAft>
                <a:spcPct val="0"/>
              </a:spcAft>
              <a:buFont typeface="Verdana" panose="020B0604030504040204" pitchFamily="34" charset="0"/>
              <a:buChar char="&gt;"/>
              <a:defRPr sz="2000" kern="1200">
                <a:solidFill>
                  <a:schemeClr val="tx1"/>
                </a:solidFill>
                <a:latin typeface="+mn-lt"/>
                <a:ea typeface="MS PGothic" panose="020B0600070205080204" pitchFamily="34" charset="-128"/>
                <a:cs typeface="MS PGothic" charset="0"/>
              </a:defRPr>
            </a:lvl2pPr>
            <a:lvl3pPr marL="898525" indent="-179388" algn="l" rtl="0" eaLnBrk="0" fontAlgn="base" hangingPunct="0">
              <a:lnSpc>
                <a:spcPct val="124000"/>
              </a:lnSpc>
              <a:spcBef>
                <a:spcPct val="0"/>
              </a:spcBef>
              <a:spcAft>
                <a:spcPct val="0"/>
              </a:spcAft>
              <a:buFont typeface="Verdana" panose="020B0604030504040204" pitchFamily="34" charset="0"/>
              <a:buChar char="-"/>
              <a:defRPr sz="2000" kern="1200">
                <a:solidFill>
                  <a:schemeClr val="tx1"/>
                </a:solidFill>
                <a:latin typeface="+mn-lt"/>
                <a:ea typeface="MS PGothic" panose="020B0600070205080204" pitchFamily="34" charset="-128"/>
                <a:cs typeface="MS PGothic" charset="0"/>
              </a:defRPr>
            </a:lvl3pPr>
            <a:lvl4pPr marL="1600200" indent="-228600" algn="l" rtl="0" eaLnBrk="0" fontAlgn="base" hangingPunct="0">
              <a:lnSpc>
                <a:spcPct val="124000"/>
              </a:lnSpc>
              <a:spcBef>
                <a:spcPct val="0"/>
              </a:spcBef>
              <a:spcAft>
                <a:spcPct val="0"/>
              </a:spcAft>
              <a:buFont typeface="Arial" panose="020B0604020202020204" pitchFamily="34" charset="0"/>
              <a:defRPr sz="2000" b="1" kern="1200">
                <a:solidFill>
                  <a:schemeClr val="tx1"/>
                </a:solidFill>
                <a:latin typeface="+mn-lt"/>
                <a:ea typeface="MS PGothic" panose="020B0600070205080204" pitchFamily="34" charset="-128"/>
                <a:cs typeface="MS PGothic" charset="0"/>
              </a:defRPr>
            </a:lvl4pPr>
            <a:lvl5pPr marL="2057400" indent="-228600" algn="l" rtl="0" eaLnBrk="0" fontAlgn="base" hangingPunct="0">
              <a:lnSpc>
                <a:spcPct val="124000"/>
              </a:lnSpc>
              <a:spcBef>
                <a:spcPct val="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S PGothic" charset="0"/>
              </a:defRPr>
            </a:lvl5pPr>
            <a:lvl6pPr marL="360000" indent="0" algn="l" defTabSz="914400" rtl="0" eaLnBrk="1" latinLnBrk="0" hangingPunct="1">
              <a:lnSpc>
                <a:spcPct val="124000"/>
              </a:lnSpc>
              <a:spcBef>
                <a:spcPts val="0"/>
              </a:spcBef>
              <a:buFont typeface="Arial" pitchFamily="34" charset="0"/>
              <a:buNone/>
              <a:defRPr sz="2000" kern="1200">
                <a:solidFill>
                  <a:schemeClr val="tx1"/>
                </a:solidFill>
                <a:latin typeface="+mn-lt"/>
                <a:ea typeface="+mn-ea"/>
                <a:cs typeface="+mn-cs"/>
              </a:defRPr>
            </a:lvl6pPr>
            <a:lvl7pPr marL="720000" indent="0" algn="l" defTabSz="914400" rtl="0" eaLnBrk="1" latinLnBrk="0" hangingPunct="1">
              <a:lnSpc>
                <a:spcPct val="124000"/>
              </a:lnSpc>
              <a:spcBef>
                <a:spcPts val="0"/>
              </a:spcBef>
              <a:buFont typeface="Arial" pitchFamily="34" charset="0"/>
              <a:buNone/>
              <a:defRPr sz="2000" kern="1200">
                <a:solidFill>
                  <a:schemeClr val="tx1"/>
                </a:solidFill>
                <a:latin typeface="+mn-lt"/>
                <a:ea typeface="+mn-ea"/>
                <a:cs typeface="+mn-cs"/>
              </a:defRPr>
            </a:lvl7pPr>
            <a:lvl8pPr marL="900000" indent="0" algn="l" defTabSz="914400" rtl="0" eaLnBrk="1" latinLnBrk="0" hangingPunct="1">
              <a:lnSpc>
                <a:spcPct val="124000"/>
              </a:lnSpc>
              <a:spcBef>
                <a:spcPts val="0"/>
              </a:spcBef>
              <a:buFont typeface="Arial" pitchFamily="34" charset="0"/>
              <a:buNone/>
              <a:defRPr sz="2000" kern="1200">
                <a:solidFill>
                  <a:schemeClr val="tx1"/>
                </a:solidFill>
                <a:latin typeface="+mn-lt"/>
                <a:ea typeface="+mn-ea"/>
                <a:cs typeface="+mn-cs"/>
              </a:defRPr>
            </a:lvl8pPr>
            <a:lvl9pPr marL="0" indent="0" algn="l" defTabSz="914400" rtl="0" eaLnBrk="1" latinLnBrk="0" hangingPunct="1">
              <a:lnSpc>
                <a:spcPct val="124000"/>
              </a:lnSpc>
              <a:spcBef>
                <a:spcPts val="0"/>
              </a:spcBef>
              <a:buFont typeface="Arial" pitchFamily="34" charset="0"/>
              <a:buNone/>
              <a:defRPr sz="1400" kern="1200">
                <a:solidFill>
                  <a:schemeClr val="tx1"/>
                </a:solidFill>
                <a:latin typeface="+mn-lt"/>
                <a:ea typeface="+mn-ea"/>
                <a:cs typeface="+mn-cs"/>
              </a:defRPr>
            </a:lvl9pPr>
          </a:lstStyle>
          <a:p>
            <a:pPr marL="0" indent="0">
              <a:buNone/>
            </a:pPr>
            <a:r>
              <a:rPr lang="nl-NL" dirty="0" smtClean="0"/>
              <a:t>Het kunnen verkrijgen</a:t>
            </a:r>
            <a:r>
              <a:rPr lang="nl-NL" dirty="0"/>
              <a:t>, begrijpen, beoordelen en toepassen van informatie over gezondheid, ziekte en zorg. </a:t>
            </a:r>
          </a:p>
          <a:p>
            <a:pPr eaLnBrk="1" hangingPunct="1">
              <a:defRPr/>
            </a:pPr>
            <a:endParaRPr lang="nl-NL" altLang="nl-NL" sz="3000" dirty="0" smtClean="0"/>
          </a:p>
          <a:p>
            <a:pPr eaLnBrk="1" hangingPunct="1">
              <a:defRPr/>
            </a:pPr>
            <a:endParaRPr lang="nl-NL" altLang="nl-NL" sz="3000" b="1" dirty="0" smtClean="0"/>
          </a:p>
          <a:p>
            <a:pPr eaLnBrk="1" hangingPunct="1">
              <a:defRPr/>
            </a:pPr>
            <a:endParaRPr lang="nl-NL" altLang="nl-NL" sz="3000" dirty="0" smtClean="0"/>
          </a:p>
          <a:p>
            <a:pPr eaLnBrk="1" hangingPunct="1">
              <a:buFontTx/>
              <a:buNone/>
              <a:defRPr/>
            </a:pPr>
            <a:endParaRPr lang="nl-NL" altLang="nl-NL" sz="3000" dirty="0" smtClean="0"/>
          </a:p>
          <a:p>
            <a:pPr eaLnBrk="1" hangingPunct="1">
              <a:defRPr/>
            </a:pPr>
            <a:endParaRPr lang="nl-NL" altLang="nl-NL" sz="3000" dirty="0" smtClean="0"/>
          </a:p>
          <a:p>
            <a:pPr eaLnBrk="1" hangingPunct="1">
              <a:buFontTx/>
              <a:buNone/>
              <a:defRPr/>
            </a:pPr>
            <a:endParaRPr lang="nl-NL" altLang="nl-NL" sz="3000" dirty="0" smtClean="0"/>
          </a:p>
          <a:p>
            <a:pPr eaLnBrk="1" hangingPunct="1">
              <a:defRPr/>
            </a:pPr>
            <a:endParaRPr lang="nl-NL" altLang="nl-NL" sz="3000" dirty="0" smtClean="0"/>
          </a:p>
        </p:txBody>
      </p:sp>
    </p:spTree>
    <p:extLst>
      <p:ext uri="{BB962C8B-B14F-4D97-AF65-F5344CB8AC3E}">
        <p14:creationId xmlns:p14="http://schemas.microsoft.com/office/powerpoint/2010/main" val="3853828419"/>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106120" y="4567555"/>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lh3.googleusercontent.com/eBXnW50NiPzyJZXWfrWiB-YC8aHfUYuvUr1xr2ygZQ-qySgjWpZhKVwJPJ1W5f-ZBV9CQ9xshBBEvL14dWM7da91jGyN_2JavURO2latLQ0xUpv8amUEnaCyqBWRFWFqobOvpokeKvijTtk9sTjt2dco4qeP2ZpR_of4EyjxnTUooqi-3PtD1Fk3eGP_h7PzDZUulC4b3hhDjj0ay70Kh7l2-2FWGDdqqms6Kfj2MMyEUupWSB-CwWYdN9dGEoZTrdL01FxbGifh-ui8t38mAA7ryS2-TqeQfPpcFJcNaF5Z83Qy7EA7Rdg0HSLFsxQ2kbvaH3t4qJsp9eJOUTYDtHLXSMhUhwYZ_1VJAAlw4cRf3PEVlaLukyyh2TGKNEb86uqVdqFMWYAWRIbjArtZdqRyEk-FV5YOUqn_MkIje3Nz3uJvbdGUo74P4-3X3j9gOf3zaHPceQJdZMc6j_AKOclc_JLAD2deZrLjhdwC8GMSZpprYFnRSsQ5fepUpriWWQM4W8ZkLm7UiQDHwrtZHdUS9KB-DXaUCJpxjaQpTbx42hbSI9MD823iFtbWgUqExEkdJB4Je9MHYlJiLkydRX3C6lzFjRB9hkjhCfVdY84xBkwQxA=w401-h712-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05" y="2731815"/>
            <a:ext cx="2043155" cy="3636818"/>
          </a:xfrm>
          <a:prstGeom prst="rect">
            <a:avLst/>
          </a:prstGeom>
          <a:noFill/>
          <a:ln w="28575">
            <a:solidFill>
              <a:srgbClr val="FF9900"/>
            </a:solidFill>
          </a:ln>
          <a:extLst>
            <a:ext uri="{909E8E84-426E-40DD-AFC4-6F175D3DCCD1}">
              <a14:hiddenFill xmlns:a14="http://schemas.microsoft.com/office/drawing/2010/main">
                <a:solidFill>
                  <a:srgbClr val="FFFFFF"/>
                </a:solidFill>
              </a14:hiddenFill>
            </a:ext>
          </a:extLst>
        </p:spPr>
      </p:pic>
      <p:pic>
        <p:nvPicPr>
          <p:cNvPr id="13316" name="Picture 4" descr="https://lh3.googleusercontent.com/-pi18sCD1PPQcLjM_vZhuJ4RvBSjuLdzGrQM9pFQiCsrsQE5A6WGq8Va9fNTHLvi9S7ySvLVEDzs_U4R8GO4B0UaGJaU_yRT4AmvMbQ1Zmr4j3hJSBWUzsIdSM8CjPtwL8aFahk4Z0OuHambs9dxo5Ku10A-QV_BmPUEgdpZbMjisOQkXBPFb6lAa_GHSi4hBZIve3LFG6LCYzcka3Nw63qWs6h0co5Q1tbh-8uinvqPNAjbjs8NfzZtVrPwqhVHV10bNwU9-z12PMR63kriX26L3Dy4jN07DpSnht50dNnpeXR40PfyzZUuTeXC4KEBVa2q8NiF0R3mpSbt15X21L6pmXMKBZ6VUY0a9rncTylN7MrpVEff0ZeMyDFx3mMLkm8_2KghbsnR613gTnsPRnoIHyYKOZqk93tENO337uw1RQRPCwgQivt6kHbzrsABfTxh8pTkg9cFMPu-8amACBXKwfJAorXbXa4-xHxhw-yVWO3ww_zVXpv8yuKGLWKFMwQ6O6j3wG6XHxVMBgO7B5uREmtBPCA-XsIUoiQS0lnuBaesjWzr4AKT_UgtXyzS1BPNiVeI4e5MC8Tqi41XbATjgtWrZk51dpjqysjWDSsXU98soA=w1266-h712-n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027343" y="2708904"/>
            <a:ext cx="5728108" cy="3592656"/>
          </a:xfrm>
          <a:prstGeom prst="rect">
            <a:avLst/>
          </a:prstGeom>
          <a:noFill/>
          <a:ln w="28575">
            <a:solidFill>
              <a:srgbClr val="FF9900"/>
            </a:solidFill>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72360" y="1121386"/>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vak 7"/>
          <p:cNvSpPr txBox="1"/>
          <p:nvPr/>
        </p:nvSpPr>
        <p:spPr>
          <a:xfrm>
            <a:off x="667019" y="1621628"/>
            <a:ext cx="8101080" cy="1015663"/>
          </a:xfrm>
          <a:prstGeom prst="rect">
            <a:avLst/>
          </a:prstGeom>
          <a:noFill/>
        </p:spPr>
        <p:txBody>
          <a:bodyPr wrap="square" rtlCol="0">
            <a:spAutoFit/>
          </a:bodyPr>
          <a:lstStyle/>
          <a:p>
            <a:pPr algn="ctr"/>
            <a:r>
              <a:rPr lang="nl-NL" sz="6000" dirty="0" smtClean="0">
                <a:solidFill>
                  <a:schemeClr val="tx1">
                    <a:lumMod val="65000"/>
                    <a:lumOff val="35000"/>
                  </a:schemeClr>
                </a:solidFill>
              </a:rPr>
              <a:t>Training taalcoaches</a:t>
            </a:r>
            <a:endParaRPr lang="nl-NL" sz="6000" dirty="0">
              <a:solidFill>
                <a:schemeClr val="tx1">
                  <a:lumMod val="65000"/>
                  <a:lumOff val="35000"/>
                </a:schemeClr>
              </a:solidFill>
            </a:endParaRPr>
          </a:p>
        </p:txBody>
      </p:sp>
    </p:spTree>
    <p:extLst>
      <p:ext uri="{BB962C8B-B14F-4D97-AF65-F5344CB8AC3E}">
        <p14:creationId xmlns:p14="http://schemas.microsoft.com/office/powerpoint/2010/main" val="118709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82348" y="1075699"/>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19672" y="1590047"/>
            <a:ext cx="5832648" cy="3985827"/>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9015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dirty="0"/>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82348" y="1068827"/>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7" name="Picture 1"/>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331640" y="1700808"/>
            <a:ext cx="6520800" cy="35568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16181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82348" y="1091747"/>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s://lh3.googleusercontent.com/XsxCfd-yme2yXEdG8ai0lMOFznZmfLjl_NtsBwo_4v4KGcPfNo5b0eFdw0sidRPxld1y8KSiBT2MlEpXll2PDw0IJ-jyHoS_y20KThq-8xCGvpjxGZPhFMDCP3nLo-8FTEKfIibjVsVYZtfC21xXzRjBeHjnLSEZg6SwugU6G6mVEidP3ElimgEWcftP7CyDM2vPnnxKm9oOy-prcZdBnL3yxqynH1AqIb5qpulwKfYlvkSYMbuQo4CrwThIHPdWba6V5AJfe5LdyeFDX8rnEbcRwNjh0HJeUfoDePgiCRVSzGKJM5wkTzqP9erqxJnuTjUfEujyAtZME_6APU5G_QhUlH5mr2VzezdNhg-ocsibER8j4mv4r84ZQsIJNI22UO2aNdwETfUTpVFlgN-rV1pT1-FRDCQfNy4W3x4gYdZRm-pqdwanMo6_hHN6mVhZVmUTsnYM2vl-TxclMalf8HtqvVW1GKNmbOeKJ0SKJEeV5c2h-UEc34yABTUkqLkQkODqvOJsDqcB9LtQfiznMInmlhXKy_WRFPbT-zwIVuBDRffgV24DJtM4vy5zpAZCbTRw-LbdiYogDewVpA4LDUvuQ4jwuDnvt1t8duFYBXrqPyOhJgc2Qw=w1689-h950-no"/>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03648" y="1844825"/>
            <a:ext cx="6461110" cy="3634135"/>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AutoShape 2" descr="Afbeeldingsresultaat voor logo digisterk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171"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292" y="939370"/>
            <a:ext cx="1208349" cy="133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93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14793" y="1056882"/>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Tijdelijke aanduiding voor inhoud 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781628" y="2168832"/>
            <a:ext cx="6181587" cy="4121058"/>
          </a:xfrm>
          <a:prstGeom prst="rect">
            <a:avLst/>
          </a:prstGeom>
          <a:ln w="38100">
            <a:solidFill>
              <a:srgbClr val="FFC000"/>
            </a:solidFill>
          </a:ln>
        </p:spPr>
      </p:pic>
    </p:spTree>
    <p:extLst>
      <p:ext uri="{BB962C8B-B14F-4D97-AF65-F5344CB8AC3E}">
        <p14:creationId xmlns:p14="http://schemas.microsoft.com/office/powerpoint/2010/main" val="3936151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2336" y="1093457"/>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6"/>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435517" y="2178727"/>
            <a:ext cx="5779334" cy="2849809"/>
          </a:xfrm>
          <a:prstGeom prst="rect">
            <a:avLst/>
          </a:prstGeom>
          <a:ln w="28575">
            <a:solidFill>
              <a:srgbClr val="FFC000"/>
            </a:solidFill>
          </a:ln>
        </p:spPr>
      </p:pic>
      <p:pic>
        <p:nvPicPr>
          <p:cNvPr id="6145"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358" y="2708920"/>
            <a:ext cx="1080120" cy="122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748" y="1195252"/>
            <a:ext cx="1653340" cy="1341264"/>
          </a:xfrm>
          <a:prstGeom prst="rect">
            <a:avLst/>
          </a:prstGeom>
        </p:spPr>
      </p:pic>
      <p:pic>
        <p:nvPicPr>
          <p:cNvPr id="4" name="Afbeelding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748" y="4107893"/>
            <a:ext cx="1607544" cy="1509266"/>
          </a:xfrm>
          <a:prstGeom prst="rect">
            <a:avLst/>
          </a:prstGeom>
        </p:spPr>
      </p:pic>
    </p:spTree>
    <p:extLst>
      <p:ext uri="{BB962C8B-B14F-4D97-AF65-F5344CB8AC3E}">
        <p14:creationId xmlns:p14="http://schemas.microsoft.com/office/powerpoint/2010/main" val="10420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72360" y="1098378"/>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Tijdelijke aanduiding voor inhoud 6"/>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2337219" y="2618892"/>
            <a:ext cx="4278941" cy="3171800"/>
          </a:xfrm>
          <a:prstGeom prst="rect">
            <a:avLst/>
          </a:prstGeom>
        </p:spPr>
      </p:pic>
      <p:pic>
        <p:nvPicPr>
          <p:cNvPr id="5" name="Picture 2" descr="Afbeeldingsresultaat voor background orange white"/>
          <p:cNvPicPr>
            <a:picLocks noChangeAspect="1" noChangeArrowheads="1"/>
          </p:cNvPicPr>
          <p:nvPr/>
        </p:nvPicPr>
        <p:blipFill>
          <a:blip r:embed="rId5">
            <a:clrChange>
              <a:clrFrom>
                <a:srgbClr val="FAFFFF"/>
              </a:clrFrom>
              <a:clrTo>
                <a:srgbClr val="FAFFFF">
                  <a:alpha val="0"/>
                </a:srgbClr>
              </a:clrTo>
            </a:clrChange>
            <a:extLst>
              <a:ext uri="{BEBA8EAE-BF5A-486C-A8C5-ECC9F3942E4B}">
                <a14:imgProps xmlns:a14="http://schemas.microsoft.com/office/drawing/2010/main">
                  <a14:imgLayer r:embed="rId6">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1672050" y="4785394"/>
            <a:ext cx="9972600" cy="2430712"/>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1331568" y="1414369"/>
            <a:ext cx="6480864" cy="1015663"/>
          </a:xfrm>
          <a:prstGeom prst="rect">
            <a:avLst/>
          </a:prstGeom>
          <a:noFill/>
        </p:spPr>
        <p:txBody>
          <a:bodyPr wrap="square" rtlCol="0">
            <a:spAutoFit/>
          </a:bodyPr>
          <a:lstStyle/>
          <a:p>
            <a:pPr algn="ctr"/>
            <a:r>
              <a:rPr lang="nl-NL" sz="6000" dirty="0" smtClean="0">
                <a:solidFill>
                  <a:schemeClr val="tx1">
                    <a:lumMod val="65000"/>
                    <a:lumOff val="35000"/>
                  </a:schemeClr>
                </a:solidFill>
              </a:rPr>
              <a:t>Grip op de knip</a:t>
            </a:r>
            <a:endParaRPr lang="nl-NL" sz="6000" dirty="0">
              <a:solidFill>
                <a:schemeClr val="tx1">
                  <a:lumMod val="65000"/>
                  <a:lumOff val="35000"/>
                </a:schemeClr>
              </a:solidFill>
            </a:endParaRPr>
          </a:p>
        </p:txBody>
      </p:sp>
    </p:spTree>
    <p:extLst>
      <p:ext uri="{BB962C8B-B14F-4D97-AF65-F5344CB8AC3E}">
        <p14:creationId xmlns:p14="http://schemas.microsoft.com/office/powerpoint/2010/main" val="44869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371905" y="4785394"/>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https://lh3.googleusercontent.com/M14Aey5nOQ-sxk9yi4nHA1VmRJR1Vw0t14h16_yTLVEF5J0nVtbStYM_r4pugPmOQ3lgR7wjrk8k8R8lDJwQ_9Wvz660Umz0Ack7mO7xh3Kex0org6O5soXqIG0qlg5jYxYonT1r24JqOgqW7JHxlCaysbfuwOxDc6WfkC8nwfAT3vD7c-amfDqRrc6JpwgHECli_L-9IXz5HucIeYcACxsK9alPsVtChqRN_5FFcclPNe1VozdYKQS1Ln4oEIuEwZtV0n8FBcGmwIOHDLa_pz0ptjuYqpnllFfuzdkT-uEkV6MBp_KXjPcKmJnaxYjFtmfLOWEjYWxmeb6cZVeA8Gj9jXN615kxqnJfb_z9QhtA0ZDUgw6Yf05L_lswpts4XQdHhtf8yFYyPAKn6GTqobVR7KFEh8sd4OWKP4Gxm9Kz8e0eEdQSIfc0bmSKqJpBMeCgmOVAFiUr5wjhjHLhgzo_GSiw18PcvT7Xq__uQrO6utPLrve-0S--YfVtiZB8iIFsIIdM8RiVa4dJlw8aiA916AFib2SC-raQljTAAngq4ZK7oJfmviff9AjWEzvDXjAd=w436-h775-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69623" y="2323281"/>
            <a:ext cx="2153757" cy="3058667"/>
          </a:xfrm>
          <a:prstGeom prst="rect">
            <a:avLst/>
          </a:prstGeom>
          <a:noFill/>
          <a:ln w="38100">
            <a:solidFill>
              <a:srgbClr val="EE7311"/>
            </a:solidFill>
          </a:ln>
          <a:extLst>
            <a:ext uri="{909E8E84-426E-40DD-AFC4-6F175D3DCCD1}">
              <a14:hiddenFill xmlns:a14="http://schemas.microsoft.com/office/drawing/2010/main">
                <a:solidFill>
                  <a:srgbClr val="FFFFFF"/>
                </a:solidFill>
              </a14:hiddenFill>
            </a:ext>
          </a:extLst>
        </p:spPr>
      </p:pic>
      <p:pic>
        <p:nvPicPr>
          <p:cNvPr id="2052" name="Picture 4" descr="https://lh3.googleusercontent.com/6K3Bll69xljSuKsYTlr8VPkrYoW373yqayMa3EfDrueG0NQHVS_ruOZupuAFyVdnBPApGdJsee7QQ8GImmb1p7RlUZ_bNoIMjHFfM3aAYxd5EUEx6MZ4ByOKbIaU8VU2fTFkAOb0sLxq0-IPS8CjYI4SMHFbza-vtSP5fdiMzgd2X7ilDOyk7aInPwxdAZ-sw6l0Ct8ynIa4YgEuuFG7ZqmZ_PjbPIJTHUMpN0Gxi-v4B2-IatvhzuPqvnOu7e-w9wMRb2go5hrDc9sO8mJ-X3vn_2JApelf4NDmvhNQIkmW-UJ83Mv9Y_IWEXBV2fqVEoQ_oWM99QY2-B9UDTmu4h7o0o8bbI7cLRanKW2gjPj4NCwlppa0NGcQOAWPGKIrcRVxPRpHtVZ2inUFFiJcP3w7TabznAJYozX4yYUixz6bZko1_wCzS9yKtJMiv7Krfy4LiOwCErqVdIhtQxw1Wbsh68Z7tY4PNkOxSSfsCcV-SpYk5opWIbn4RIWZoR4qDtHqTOPpT0_j-SVDRfIaccXU3_7RYvl7DWw_B5Atz_vOgPo2wEz1qvIi1MpGUv8Pjd-fwAmyFMagJeCh2iRB0ccEIIc6cqFLyOjoH-D3PHEZNm3ZWAlWIg=w431-h765-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1076" y="2297031"/>
            <a:ext cx="1717999" cy="3056439"/>
          </a:xfrm>
          <a:prstGeom prst="rect">
            <a:avLst/>
          </a:prstGeom>
          <a:noFill/>
          <a:ln w="38100">
            <a:solidFill>
              <a:srgbClr val="FF6600"/>
            </a:solidFill>
          </a:ln>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0014" y="2297031"/>
            <a:ext cx="1728192" cy="3072341"/>
          </a:xfrm>
          <a:prstGeom prst="rect">
            <a:avLst/>
          </a:prstGeom>
          <a:noFill/>
          <a:ln w="38100">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2336" y="1148674"/>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8"/>
          <p:cNvSpPr txBox="1"/>
          <p:nvPr/>
        </p:nvSpPr>
        <p:spPr>
          <a:xfrm>
            <a:off x="1465366" y="1117150"/>
            <a:ext cx="5983709" cy="1015663"/>
          </a:xfrm>
          <a:prstGeom prst="rect">
            <a:avLst/>
          </a:prstGeom>
          <a:noFill/>
        </p:spPr>
        <p:txBody>
          <a:bodyPr wrap="square" rtlCol="0">
            <a:spAutoFit/>
          </a:bodyPr>
          <a:lstStyle/>
          <a:p>
            <a:pPr algn="ctr"/>
            <a:r>
              <a:rPr lang="nl-NL" sz="6000" dirty="0" smtClean="0">
                <a:solidFill>
                  <a:schemeClr val="tx1">
                    <a:lumMod val="65000"/>
                    <a:lumOff val="35000"/>
                  </a:schemeClr>
                </a:solidFill>
              </a:rPr>
              <a:t>Allerlei rollen</a:t>
            </a:r>
            <a:endParaRPr lang="nl-NL" sz="6000" dirty="0">
              <a:solidFill>
                <a:schemeClr val="tx1">
                  <a:lumMod val="65000"/>
                  <a:lumOff val="35000"/>
                </a:schemeClr>
              </a:solidFill>
            </a:endParaRPr>
          </a:p>
        </p:txBody>
      </p:sp>
    </p:spTree>
    <p:extLst>
      <p:ext uri="{BB962C8B-B14F-4D97-AF65-F5344CB8AC3E}">
        <p14:creationId xmlns:p14="http://schemas.microsoft.com/office/powerpoint/2010/main" val="4246669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80313" y="996820"/>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80313" y="996820"/>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80313" y="996820"/>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Afbeeldingsresultaat voor background orange white"/>
          <p:cNvPicPr>
            <a:picLocks noChangeAspect="1" noChangeArrowheads="1"/>
          </p:cNvPicPr>
          <p:nvPr/>
        </p:nvPicPr>
        <p:blipFill>
          <a:blip r:embed="rId4">
            <a:clrChange>
              <a:clrFrom>
                <a:srgbClr val="FAFFFF"/>
              </a:clrFrom>
              <a:clrTo>
                <a:srgbClr val="FAFFFF">
                  <a:alpha val="0"/>
                </a:srgbClr>
              </a:clrTo>
            </a:clrChange>
            <a:extLst>
              <a:ext uri="{BEBA8EAE-BF5A-486C-A8C5-ECC9F3942E4B}">
                <a14:imgProps xmlns:a14="http://schemas.microsoft.com/office/drawing/2010/main">
                  <a14:imgLayer r:embed="rId5">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371905" y="4785394"/>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643188" y="857250"/>
            <a:ext cx="3857625" cy="5143500"/>
          </a:xfrm>
          <a:prstGeom prst="rect">
            <a:avLst/>
          </a:prstGeom>
          <a:ln w="28575">
            <a:solidFill>
              <a:srgbClr val="F64B16"/>
            </a:solidFill>
          </a:ln>
        </p:spPr>
      </p:pic>
    </p:spTree>
    <p:extLst>
      <p:ext uri="{BB962C8B-B14F-4D97-AF65-F5344CB8AC3E}">
        <p14:creationId xmlns:p14="http://schemas.microsoft.com/office/powerpoint/2010/main" val="2681941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80313" y="962197"/>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fbeeldingsresultaat voor background orange white"/>
          <p:cNvPicPr>
            <a:picLocks noChangeAspect="1" noChangeArrowheads="1"/>
          </p:cNvPicPr>
          <p:nvPr/>
        </p:nvPicPr>
        <p:blipFill>
          <a:blip r:embed="rId4">
            <a:clrChange>
              <a:clrFrom>
                <a:srgbClr val="FAFFFF"/>
              </a:clrFrom>
              <a:clrTo>
                <a:srgbClr val="FAFFFF">
                  <a:alpha val="0"/>
                </a:srgbClr>
              </a:clrTo>
            </a:clrChange>
            <a:extLst>
              <a:ext uri="{BEBA8EAE-BF5A-486C-A8C5-ECC9F3942E4B}">
                <a14:imgProps xmlns:a14="http://schemas.microsoft.com/office/drawing/2010/main">
                  <a14:imgLayer r:embed="rId5">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371905" y="4785394"/>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3188" y="857250"/>
            <a:ext cx="3857625" cy="5143500"/>
          </a:xfrm>
          <a:prstGeom prst="rect">
            <a:avLst/>
          </a:prstGeom>
          <a:ln w="28575">
            <a:solidFill>
              <a:srgbClr val="F64B16"/>
            </a:solidFill>
          </a:ln>
        </p:spPr>
      </p:pic>
    </p:spTree>
    <p:extLst>
      <p:ext uri="{BB962C8B-B14F-4D97-AF65-F5344CB8AC3E}">
        <p14:creationId xmlns:p14="http://schemas.microsoft.com/office/powerpoint/2010/main" val="3409882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196752"/>
            <a:ext cx="7884000" cy="792000"/>
          </a:xfrm>
        </p:spPr>
        <p:txBody>
          <a:bodyPr/>
          <a:lstStyle/>
          <a:p>
            <a:r>
              <a:rPr lang="en-US" dirty="0" smtClean="0"/>
              <a:t>Quiz</a:t>
            </a:r>
            <a:endParaRPr lang="en-US" dirty="0"/>
          </a:p>
        </p:txBody>
      </p:sp>
      <p:sp>
        <p:nvSpPr>
          <p:cNvPr id="4" name="Tijdelijke aanduiding voor dianummer 3"/>
          <p:cNvSpPr>
            <a:spLocks noGrp="1"/>
          </p:cNvSpPr>
          <p:nvPr>
            <p:ph type="sldNum" sz="quarter" idx="12"/>
          </p:nvPr>
        </p:nvSpPr>
        <p:spPr/>
        <p:txBody>
          <a:bodyPr/>
          <a:lstStyle/>
          <a:p>
            <a:fld id="{C0475945-4DC4-46A6-8529-88CE6CEE5D96}" type="slidenum">
              <a:rPr lang="nl-NL" smtClean="0">
                <a:solidFill>
                  <a:prstClr val="black"/>
                </a:solidFill>
              </a:rPr>
              <a:pPr/>
              <a:t>4</a:t>
            </a:fld>
            <a:endParaRPr lang="nl-NL" dirty="0">
              <a:solidFill>
                <a:prstClr val="black"/>
              </a:solidFill>
            </a:endParaRPr>
          </a:p>
        </p:txBody>
      </p:sp>
      <p:sp>
        <p:nvSpPr>
          <p:cNvPr id="6" name="Tijdelijke aanduiding voor inhoud 5"/>
          <p:cNvSpPr>
            <a:spLocks noGrp="1"/>
          </p:cNvSpPr>
          <p:nvPr>
            <p:ph idx="1"/>
          </p:nvPr>
        </p:nvSpPr>
        <p:spPr>
          <a:xfrm>
            <a:off x="567850" y="1592752"/>
            <a:ext cx="7884000" cy="3618444"/>
          </a:xfrm>
        </p:spPr>
        <p:txBody>
          <a:bodyPr/>
          <a:lstStyle/>
          <a:p>
            <a:pPr marL="0" indent="0">
              <a:buNone/>
            </a:pPr>
            <a:endParaRPr lang="nl-NL" sz="1800" dirty="0" smtClean="0"/>
          </a:p>
          <a:p>
            <a:r>
              <a:rPr lang="nl-NL" sz="1800" dirty="0" smtClean="0"/>
              <a:t>Hoeveel </a:t>
            </a:r>
            <a:r>
              <a:rPr lang="nl-NL" sz="1800" dirty="0"/>
              <a:t>laaggeletterden zijn er in Nederland? </a:t>
            </a:r>
            <a:endParaRPr lang="nl-NL" sz="1800" dirty="0" smtClean="0"/>
          </a:p>
          <a:p>
            <a:r>
              <a:rPr lang="nl-NL" sz="1800" dirty="0" smtClean="0">
                <a:solidFill>
                  <a:srgbClr val="00B050"/>
                </a:solidFill>
              </a:rPr>
              <a:t>2,5 miljoen </a:t>
            </a:r>
          </a:p>
          <a:p>
            <a:endParaRPr lang="nl-NL" sz="1800" dirty="0" smtClean="0"/>
          </a:p>
          <a:p>
            <a:r>
              <a:rPr lang="nl-NL" sz="1800" dirty="0" smtClean="0"/>
              <a:t>Hoeveel </a:t>
            </a:r>
            <a:r>
              <a:rPr lang="nl-NL" sz="1800" dirty="0"/>
              <a:t>procent van de laaggeletterden heeft Nederlands als </a:t>
            </a:r>
            <a:r>
              <a:rPr lang="nl-NL" sz="1800" dirty="0" smtClean="0"/>
              <a:t>tweede taal? </a:t>
            </a:r>
          </a:p>
          <a:p>
            <a:r>
              <a:rPr lang="nl-NL" sz="1800" dirty="0" smtClean="0">
                <a:solidFill>
                  <a:srgbClr val="00B050"/>
                </a:solidFill>
              </a:rPr>
              <a:t>35%</a:t>
            </a:r>
            <a:endParaRPr lang="en-GB" sz="1800" dirty="0" smtClean="0">
              <a:solidFill>
                <a:srgbClr val="00B050"/>
              </a:solidFill>
            </a:endParaRPr>
          </a:p>
          <a:p>
            <a:pPr marL="0" indent="0">
              <a:buNone/>
            </a:pPr>
            <a:endParaRPr lang="nl-NL" sz="1800" dirty="0" smtClean="0"/>
          </a:p>
          <a:p>
            <a:r>
              <a:rPr lang="nl-NL" sz="1800" dirty="0" smtClean="0"/>
              <a:t>Wat zijn de jaarlijkse kosten van laaggeletterdheid voor de gezondheidszorg?</a:t>
            </a:r>
          </a:p>
          <a:p>
            <a:r>
              <a:rPr lang="nl-NL" sz="1800" dirty="0" smtClean="0">
                <a:solidFill>
                  <a:srgbClr val="00B050"/>
                </a:solidFill>
              </a:rPr>
              <a:t>264 miljoen euro</a:t>
            </a:r>
            <a:endParaRPr lang="nl-NL" sz="1800" dirty="0" smtClean="0"/>
          </a:p>
          <a:p>
            <a:endParaRPr lang="nl-NL" sz="1800" dirty="0"/>
          </a:p>
          <a:p>
            <a:r>
              <a:rPr lang="nl-NL" sz="1800" dirty="0" smtClean="0"/>
              <a:t>Hoeveel van de ouderen (65+) is laaggeletterd?</a:t>
            </a:r>
          </a:p>
          <a:p>
            <a:r>
              <a:rPr lang="nl-NL" sz="1800" dirty="0" smtClean="0">
                <a:solidFill>
                  <a:srgbClr val="00B050"/>
                </a:solidFill>
              </a:rPr>
              <a:t>40%</a:t>
            </a:r>
            <a:endParaRPr lang="en-GB" sz="1800" dirty="0">
              <a:solidFill>
                <a:srgbClr val="00B050"/>
              </a:solidFill>
            </a:endParaRPr>
          </a:p>
          <a:p>
            <a:endParaRPr lang="nl-NL" sz="1800" dirty="0"/>
          </a:p>
        </p:txBody>
      </p:sp>
    </p:spTree>
    <p:extLst>
      <p:ext uri="{BB962C8B-B14F-4D97-AF65-F5344CB8AC3E}">
        <p14:creationId xmlns:p14="http://schemas.microsoft.com/office/powerpoint/2010/main" val="404111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80313" y="962197"/>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fbeeldingsresultaat voor background orange white"/>
          <p:cNvPicPr>
            <a:picLocks noChangeAspect="1" noChangeArrowheads="1"/>
          </p:cNvPicPr>
          <p:nvPr/>
        </p:nvPicPr>
        <p:blipFill>
          <a:blip r:embed="rId4">
            <a:clrChange>
              <a:clrFrom>
                <a:srgbClr val="FAFFFF"/>
              </a:clrFrom>
              <a:clrTo>
                <a:srgbClr val="FAFFFF">
                  <a:alpha val="0"/>
                </a:srgbClr>
              </a:clrTo>
            </a:clrChange>
            <a:extLst>
              <a:ext uri="{BEBA8EAE-BF5A-486C-A8C5-ECC9F3942E4B}">
                <a14:imgProps xmlns:a14="http://schemas.microsoft.com/office/drawing/2010/main">
                  <a14:imgLayer r:embed="rId5">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371905" y="4785394"/>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379624" y="742835"/>
            <a:ext cx="4127655" cy="5503540"/>
          </a:xfrm>
          <a:prstGeom prst="rect">
            <a:avLst/>
          </a:prstGeom>
          <a:ln w="28575">
            <a:solidFill>
              <a:srgbClr val="F64B16"/>
            </a:solidFill>
          </a:ln>
        </p:spPr>
      </p:pic>
    </p:spTree>
    <p:extLst>
      <p:ext uri="{BB962C8B-B14F-4D97-AF65-F5344CB8AC3E}">
        <p14:creationId xmlns:p14="http://schemas.microsoft.com/office/powerpoint/2010/main" val="2955278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80313" y="962197"/>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fbeeldingsresultaat voor background orange white"/>
          <p:cNvPicPr>
            <a:picLocks noChangeAspect="1" noChangeArrowheads="1"/>
          </p:cNvPicPr>
          <p:nvPr/>
        </p:nvPicPr>
        <p:blipFill>
          <a:blip r:embed="rId4">
            <a:clrChange>
              <a:clrFrom>
                <a:srgbClr val="FAFFFF"/>
              </a:clrFrom>
              <a:clrTo>
                <a:srgbClr val="FAFFFF">
                  <a:alpha val="0"/>
                </a:srgbClr>
              </a:clrTo>
            </a:clrChange>
            <a:extLst>
              <a:ext uri="{BEBA8EAE-BF5A-486C-A8C5-ECC9F3942E4B}">
                <a14:imgProps xmlns:a14="http://schemas.microsoft.com/office/drawing/2010/main">
                  <a14:imgLayer r:embed="rId5">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371905" y="4785394"/>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785" y="1124744"/>
            <a:ext cx="3657005" cy="4876007"/>
          </a:xfrm>
          <a:prstGeom prst="rect">
            <a:avLst/>
          </a:prstGeom>
          <a:ln w="28575">
            <a:solidFill>
              <a:srgbClr val="F64B16"/>
            </a:solidFill>
          </a:ln>
        </p:spPr>
      </p:pic>
    </p:spTree>
    <p:extLst>
      <p:ext uri="{BB962C8B-B14F-4D97-AF65-F5344CB8AC3E}">
        <p14:creationId xmlns:p14="http://schemas.microsoft.com/office/powerpoint/2010/main" val="3135514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56142" y="4507782"/>
            <a:ext cx="9972600" cy="243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80313" y="996820"/>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235" y="847493"/>
            <a:ext cx="9340873" cy="5245803"/>
          </a:xfrm>
          <a:prstGeom prst="rect">
            <a:avLst/>
          </a:prstGeom>
        </p:spPr>
      </p:pic>
    </p:spTree>
    <p:extLst>
      <p:ext uri="{BB962C8B-B14F-4D97-AF65-F5344CB8AC3E}">
        <p14:creationId xmlns:p14="http://schemas.microsoft.com/office/powerpoint/2010/main" val="60041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0000" y="1710000"/>
            <a:ext cx="8147787" cy="792000"/>
          </a:xfrm>
        </p:spPr>
        <p:txBody>
          <a:bodyPr/>
          <a:lstStyle/>
          <a:p>
            <a:r>
              <a:rPr lang="en-US" sz="2500" dirty="0" err="1" smtClean="0"/>
              <a:t>Winst</a:t>
            </a:r>
            <a:r>
              <a:rPr lang="en-US" sz="2500" dirty="0" smtClean="0"/>
              <a:t> </a:t>
            </a:r>
            <a:r>
              <a:rPr lang="en-US" sz="2500" dirty="0" err="1" smtClean="0"/>
              <a:t>aanpak</a:t>
            </a:r>
            <a:r>
              <a:rPr lang="en-US" sz="2500" dirty="0" smtClean="0"/>
              <a:t> </a:t>
            </a:r>
            <a:r>
              <a:rPr lang="en-US" sz="2500" dirty="0" err="1" smtClean="0"/>
              <a:t>beperkte</a:t>
            </a:r>
            <a:r>
              <a:rPr lang="en-US" sz="2500" dirty="0" smtClean="0"/>
              <a:t> </a:t>
            </a:r>
            <a:r>
              <a:rPr lang="en-US" sz="2500" dirty="0" err="1" smtClean="0"/>
              <a:t>gezondheidsvaardigheden</a:t>
            </a:r>
            <a:endParaRPr lang="en-US" sz="2500" dirty="0"/>
          </a:p>
        </p:txBody>
      </p:sp>
      <p:sp>
        <p:nvSpPr>
          <p:cNvPr id="3" name="Tijdelijke aanduiding voor inhoud 2"/>
          <p:cNvSpPr>
            <a:spLocks noGrp="1"/>
          </p:cNvSpPr>
          <p:nvPr>
            <p:ph idx="1"/>
          </p:nvPr>
        </p:nvSpPr>
        <p:spPr>
          <a:xfrm>
            <a:off x="630000" y="2520000"/>
            <a:ext cx="7884000" cy="2520280"/>
          </a:xfrm>
        </p:spPr>
        <p:txBody>
          <a:bodyPr/>
          <a:lstStyle/>
          <a:p>
            <a:r>
              <a:rPr lang="en-US" dirty="0" err="1" smtClean="0"/>
              <a:t>Patiënten</a:t>
            </a:r>
            <a:r>
              <a:rPr lang="en-US" dirty="0" smtClean="0"/>
              <a:t> </a:t>
            </a:r>
            <a:r>
              <a:rPr lang="en-US" dirty="0" err="1" smtClean="0"/>
              <a:t>kunnen</a:t>
            </a:r>
            <a:r>
              <a:rPr lang="en-US" dirty="0" smtClean="0"/>
              <a:t> </a:t>
            </a:r>
            <a:r>
              <a:rPr lang="en-US" dirty="0" err="1" smtClean="0"/>
              <a:t>informatie</a:t>
            </a:r>
            <a:r>
              <a:rPr lang="en-US" dirty="0" smtClean="0"/>
              <a:t> </a:t>
            </a:r>
            <a:r>
              <a:rPr lang="en-US" dirty="0" err="1" smtClean="0"/>
              <a:t>beter</a:t>
            </a:r>
            <a:r>
              <a:rPr lang="en-US" dirty="0" smtClean="0"/>
              <a:t> </a:t>
            </a:r>
            <a:r>
              <a:rPr lang="en-US" dirty="0" err="1" smtClean="0"/>
              <a:t>begrijpen</a:t>
            </a:r>
            <a:r>
              <a:rPr lang="en-US" dirty="0" smtClean="0"/>
              <a:t> </a:t>
            </a:r>
            <a:r>
              <a:rPr lang="en-US" dirty="0" err="1" smtClean="0"/>
              <a:t>en</a:t>
            </a:r>
            <a:r>
              <a:rPr lang="en-US" dirty="0" smtClean="0"/>
              <a:t> </a:t>
            </a:r>
            <a:r>
              <a:rPr lang="en-US" dirty="0" err="1" smtClean="0"/>
              <a:t>toepassen</a:t>
            </a:r>
            <a:r>
              <a:rPr lang="en-US" dirty="0" smtClean="0"/>
              <a:t> (</a:t>
            </a:r>
            <a:r>
              <a:rPr lang="en-US" dirty="0" err="1" smtClean="0"/>
              <a:t>bv</a:t>
            </a:r>
            <a:r>
              <a:rPr lang="en-US" dirty="0" smtClean="0"/>
              <a:t>. </a:t>
            </a:r>
            <a:r>
              <a:rPr lang="en-US" dirty="0" err="1"/>
              <a:t>m</a:t>
            </a:r>
            <a:r>
              <a:rPr lang="en-US" dirty="0" err="1" smtClean="0"/>
              <a:t>edicijnen</a:t>
            </a:r>
            <a:r>
              <a:rPr lang="en-US" dirty="0" smtClean="0"/>
              <a:t>, </a:t>
            </a:r>
            <a:r>
              <a:rPr lang="en-US" dirty="0" err="1" smtClean="0"/>
              <a:t>dieetvoorschriften</a:t>
            </a:r>
            <a:r>
              <a:rPr lang="en-US" dirty="0" smtClean="0"/>
              <a:t>, </a:t>
            </a:r>
            <a:r>
              <a:rPr lang="en-US" dirty="0" err="1" smtClean="0"/>
              <a:t>leefstijladviezen</a:t>
            </a:r>
            <a:r>
              <a:rPr lang="en-US" dirty="0" smtClean="0"/>
              <a:t>)</a:t>
            </a:r>
          </a:p>
          <a:p>
            <a:r>
              <a:rPr lang="en-US" dirty="0" err="1" smtClean="0"/>
              <a:t>Communicatie</a:t>
            </a:r>
            <a:r>
              <a:rPr lang="en-US" dirty="0" smtClean="0"/>
              <a:t> </a:t>
            </a:r>
            <a:r>
              <a:rPr lang="en-US" dirty="0" err="1" smtClean="0"/>
              <a:t>verloopt</a:t>
            </a:r>
            <a:r>
              <a:rPr lang="en-US" dirty="0" smtClean="0"/>
              <a:t> </a:t>
            </a:r>
            <a:r>
              <a:rPr lang="en-US" dirty="0" err="1" smtClean="0"/>
              <a:t>effectiever</a:t>
            </a:r>
            <a:endParaRPr lang="en-US" dirty="0" smtClean="0"/>
          </a:p>
          <a:p>
            <a:r>
              <a:rPr lang="en-US" dirty="0" err="1" smtClean="0"/>
              <a:t>Zorg</a:t>
            </a:r>
            <a:r>
              <a:rPr lang="en-US" dirty="0" smtClean="0"/>
              <a:t> is </a:t>
            </a:r>
            <a:r>
              <a:rPr lang="en-US" dirty="0" err="1" smtClean="0"/>
              <a:t>meer</a:t>
            </a:r>
            <a:r>
              <a:rPr lang="en-US" dirty="0" smtClean="0"/>
              <a:t> </a:t>
            </a:r>
            <a:r>
              <a:rPr lang="en-US" dirty="0" err="1" smtClean="0"/>
              <a:t>duurzaam</a:t>
            </a:r>
            <a:endParaRPr lang="en-US" dirty="0" smtClean="0"/>
          </a:p>
          <a:p>
            <a:r>
              <a:rPr lang="en-US" dirty="0" err="1" smtClean="0"/>
              <a:t>Bevordering</a:t>
            </a:r>
            <a:r>
              <a:rPr lang="en-US" dirty="0" smtClean="0"/>
              <a:t> </a:t>
            </a:r>
            <a:r>
              <a:rPr lang="en-US" dirty="0" err="1" smtClean="0"/>
              <a:t>lichamelijke</a:t>
            </a:r>
            <a:r>
              <a:rPr lang="en-US" dirty="0" smtClean="0"/>
              <a:t> </a:t>
            </a:r>
            <a:r>
              <a:rPr lang="en-US" dirty="0" err="1" smtClean="0"/>
              <a:t>en</a:t>
            </a:r>
            <a:r>
              <a:rPr lang="en-US" dirty="0" smtClean="0"/>
              <a:t> </a:t>
            </a:r>
            <a:r>
              <a:rPr lang="en-US" dirty="0" err="1" smtClean="0"/>
              <a:t>psychische</a:t>
            </a:r>
            <a:r>
              <a:rPr lang="en-US" dirty="0" smtClean="0"/>
              <a:t> </a:t>
            </a:r>
            <a:r>
              <a:rPr lang="en-US" dirty="0" err="1" smtClean="0"/>
              <a:t>gezondheid</a:t>
            </a:r>
            <a:endParaRPr lang="en-US" dirty="0" smtClean="0"/>
          </a:p>
          <a:p>
            <a:r>
              <a:rPr lang="en-US" dirty="0" err="1" smtClean="0"/>
              <a:t>Patiënt</a:t>
            </a:r>
            <a:r>
              <a:rPr lang="en-US" dirty="0" smtClean="0"/>
              <a:t> </a:t>
            </a:r>
            <a:r>
              <a:rPr lang="en-US" dirty="0" err="1" smtClean="0"/>
              <a:t>wordt</a:t>
            </a:r>
            <a:r>
              <a:rPr lang="en-US" dirty="0" smtClean="0"/>
              <a:t> </a:t>
            </a:r>
            <a:r>
              <a:rPr lang="en-US" dirty="0" err="1" smtClean="0"/>
              <a:t>meer</a:t>
            </a:r>
            <a:r>
              <a:rPr lang="en-US" dirty="0" smtClean="0"/>
              <a:t> </a:t>
            </a:r>
            <a:r>
              <a:rPr lang="en-US" dirty="0" err="1" smtClean="0"/>
              <a:t>zelfredzaam</a:t>
            </a:r>
            <a:r>
              <a:rPr lang="en-US" dirty="0" smtClean="0"/>
              <a:t> = </a:t>
            </a:r>
            <a:r>
              <a:rPr lang="en-US" dirty="0" err="1" smtClean="0"/>
              <a:t>besparing</a:t>
            </a:r>
            <a:r>
              <a:rPr lang="en-US" dirty="0" smtClean="0"/>
              <a:t> in </a:t>
            </a:r>
            <a:r>
              <a:rPr lang="en-US" dirty="0" err="1" smtClean="0"/>
              <a:t>tijd</a:t>
            </a:r>
            <a:r>
              <a:rPr lang="en-US" dirty="0" smtClean="0"/>
              <a:t> = geld</a:t>
            </a:r>
          </a:p>
          <a:p>
            <a:endParaRPr lang="en-US" dirty="0"/>
          </a:p>
          <a:p>
            <a:endParaRPr lang="en-US" dirty="0"/>
          </a:p>
          <a:p>
            <a:endParaRPr lang="en-US" dirty="0"/>
          </a:p>
        </p:txBody>
      </p:sp>
      <p:sp>
        <p:nvSpPr>
          <p:cNvPr id="4" name="Tijdelijke aanduiding voor datum 3"/>
          <p:cNvSpPr>
            <a:spLocks noGrp="1"/>
          </p:cNvSpPr>
          <p:nvPr>
            <p:ph type="dt" sz="half" idx="10"/>
          </p:nvPr>
        </p:nvSpPr>
        <p:spPr/>
        <p:txBody>
          <a:bodyPr/>
          <a:lstStyle/>
          <a:p>
            <a:fld id="{416FD889-498A-48D9-A50F-D3747B71F15A}" type="datetime4">
              <a:rPr lang="nl-NL" noProof="1" smtClean="0"/>
              <a:pPr/>
              <a:t>18 april 2018</a:t>
            </a:fld>
            <a:endParaRPr lang="nl-NL" noProof="1"/>
          </a:p>
        </p:txBody>
      </p:sp>
      <p:sp>
        <p:nvSpPr>
          <p:cNvPr id="6" name="Tijdelijke aanduiding voor dianummer 5"/>
          <p:cNvSpPr>
            <a:spLocks noGrp="1"/>
          </p:cNvSpPr>
          <p:nvPr>
            <p:ph type="sldNum" sz="quarter" idx="12"/>
          </p:nvPr>
        </p:nvSpPr>
        <p:spPr/>
        <p:txBody>
          <a:bodyPr/>
          <a:lstStyle/>
          <a:p>
            <a:fld id="{1336C48C-F87C-4E4B-81EF-5027B17D1F61}" type="slidenum">
              <a:rPr lang="nl-NL" noProof="1" smtClean="0"/>
              <a:pPr/>
              <a:t>43</a:t>
            </a:fld>
            <a:endParaRPr lang="nl-NL" noProof="1"/>
          </a:p>
        </p:txBody>
      </p:sp>
    </p:spTree>
    <p:extLst>
      <p:ext uri="{BB962C8B-B14F-4D97-AF65-F5344CB8AC3E}">
        <p14:creationId xmlns:p14="http://schemas.microsoft.com/office/powerpoint/2010/main" val="17777590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a:xfrm>
            <a:off x="971520" y="2438868"/>
            <a:ext cx="7883525" cy="792162"/>
          </a:xfrm>
        </p:spPr>
        <p:txBody>
          <a:bodyPr/>
          <a:lstStyle/>
          <a:p>
            <a:r>
              <a:rPr lang="nl-NL" dirty="0" smtClean="0"/>
              <a:t>Mensen die beter kunnen lezen en schrijven zijn zelfredzamer, sociaal actiever en gelukkiger</a:t>
            </a:r>
            <a:endParaRPr lang="nl-NL" dirty="0"/>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99E44FD8-6541-4879-8341-5142AA6B78FE}" type="slidenum">
              <a:rPr lang="nl-NL" altLang="en-US" smtClean="0"/>
              <a:pPr>
                <a:defRPr/>
              </a:pPr>
              <a:t>44</a:t>
            </a:fld>
            <a:endParaRPr lang="nl-NL" altLang="en-US"/>
          </a:p>
        </p:txBody>
      </p:sp>
    </p:spTree>
    <p:extLst>
      <p:ext uri="{BB962C8B-B14F-4D97-AF65-F5344CB8AC3E}">
        <p14:creationId xmlns:p14="http://schemas.microsoft.com/office/powerpoint/2010/main" val="1576887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smtClean="0"/>
              <a:t>Wat </a:t>
            </a:r>
            <a:r>
              <a:rPr lang="en-US" dirty="0" err="1" smtClean="0"/>
              <a:t>kunt</a:t>
            </a:r>
            <a:r>
              <a:rPr lang="en-US" dirty="0" smtClean="0"/>
              <a:t> u </a:t>
            </a:r>
            <a:r>
              <a:rPr lang="en-US" dirty="0" err="1" smtClean="0"/>
              <a:t>doen</a:t>
            </a:r>
            <a:r>
              <a:rPr lang="en-US" dirty="0" smtClean="0"/>
              <a:t>?</a:t>
            </a:r>
            <a:endParaRPr lang="en-US" dirty="0"/>
          </a:p>
        </p:txBody>
      </p:sp>
      <p:sp>
        <p:nvSpPr>
          <p:cNvPr id="5" name="Tijdelijke aanduiding voor datum 4"/>
          <p:cNvSpPr>
            <a:spLocks noGrp="1"/>
          </p:cNvSpPr>
          <p:nvPr>
            <p:ph type="dt" sz="half" idx="15"/>
          </p:nvPr>
        </p:nvSpPr>
        <p:spPr/>
        <p:txBody>
          <a:bodyPr/>
          <a:lstStyle/>
          <a:p>
            <a:pPr>
              <a:defRPr/>
            </a:pPr>
            <a:endParaRPr lang="en-US"/>
          </a:p>
        </p:txBody>
      </p:sp>
      <p:sp>
        <p:nvSpPr>
          <p:cNvPr id="6" name="Tijdelijke aanduiding voor dianummer 5"/>
          <p:cNvSpPr>
            <a:spLocks noGrp="1"/>
          </p:cNvSpPr>
          <p:nvPr>
            <p:ph type="sldNum" sz="quarter" idx="17"/>
          </p:nvPr>
        </p:nvSpPr>
        <p:spPr/>
        <p:txBody>
          <a:bodyPr/>
          <a:lstStyle/>
          <a:p>
            <a:pPr>
              <a:defRPr/>
            </a:pPr>
            <a:fld id="{99E44FD8-6541-4879-8341-5142AA6B78FE}" type="slidenum">
              <a:rPr lang="en-US" altLang="en-US" smtClean="0"/>
              <a:pPr>
                <a:defRPr/>
              </a:pPr>
              <a:t>45</a:t>
            </a:fld>
            <a:endParaRPr lang="en-US" altLang="en-US"/>
          </a:p>
        </p:txBody>
      </p:sp>
      <p:sp>
        <p:nvSpPr>
          <p:cNvPr id="7" name="Tijdelijke aanduiding voor inhoud 2"/>
          <p:cNvSpPr>
            <a:spLocks noGrp="1"/>
          </p:cNvSpPr>
          <p:nvPr>
            <p:ph idx="4294967295"/>
          </p:nvPr>
        </p:nvSpPr>
        <p:spPr>
          <a:xfrm>
            <a:off x="630000" y="2520000"/>
            <a:ext cx="7884000" cy="3312000"/>
          </a:xfrm>
          <a:prstGeom prst="rect">
            <a:avLst/>
          </a:prstGeom>
        </p:spPr>
        <p:txBody>
          <a:bodyPr/>
          <a:lstStyle/>
          <a:p>
            <a:r>
              <a:rPr lang="en-US" dirty="0" err="1" smtClean="0"/>
              <a:t>Herkennen</a:t>
            </a:r>
            <a:r>
              <a:rPr lang="en-US" dirty="0" smtClean="0"/>
              <a:t> </a:t>
            </a:r>
            <a:r>
              <a:rPr lang="en-US" dirty="0" err="1" smtClean="0"/>
              <a:t>en</a:t>
            </a:r>
            <a:r>
              <a:rPr lang="en-US" dirty="0" smtClean="0"/>
              <a:t> </a:t>
            </a:r>
            <a:r>
              <a:rPr lang="en-US" dirty="0" err="1" smtClean="0"/>
              <a:t>doorverwijzen</a:t>
            </a:r>
            <a:endParaRPr lang="en-US" dirty="0" smtClean="0"/>
          </a:p>
          <a:p>
            <a:r>
              <a:rPr lang="en-US" dirty="0" smtClean="0"/>
              <a:t>Pas </a:t>
            </a:r>
            <a:r>
              <a:rPr lang="en-US" dirty="0" err="1" smtClean="0"/>
              <a:t>communicatie</a:t>
            </a:r>
            <a:r>
              <a:rPr lang="en-US" dirty="0" smtClean="0"/>
              <a:t> </a:t>
            </a:r>
            <a:r>
              <a:rPr lang="en-US" dirty="0" err="1" smtClean="0"/>
              <a:t>uitingen</a:t>
            </a:r>
            <a:r>
              <a:rPr lang="en-US" dirty="0" smtClean="0"/>
              <a:t> aan</a:t>
            </a:r>
          </a:p>
          <a:p>
            <a:r>
              <a:rPr lang="en-US" dirty="0" err="1" smtClean="0"/>
              <a:t>Sluit</a:t>
            </a:r>
            <a:r>
              <a:rPr lang="en-US" dirty="0" smtClean="0"/>
              <a:t> aan </a:t>
            </a:r>
            <a:r>
              <a:rPr lang="en-US" dirty="0" err="1" smtClean="0"/>
              <a:t>bij</a:t>
            </a:r>
            <a:r>
              <a:rPr lang="en-US" dirty="0" smtClean="0"/>
              <a:t> het </a:t>
            </a:r>
            <a:r>
              <a:rPr lang="en-US" dirty="0" err="1" smtClean="0"/>
              <a:t>netwerk</a:t>
            </a:r>
            <a:endParaRPr lang="en-US" dirty="0" smtClean="0"/>
          </a:p>
          <a:p>
            <a:r>
              <a:rPr lang="en-US" dirty="0" err="1" smtClean="0"/>
              <a:t>Specifiek</a:t>
            </a:r>
            <a:r>
              <a:rPr lang="en-US" dirty="0" smtClean="0"/>
              <a:t> </a:t>
            </a:r>
            <a:r>
              <a:rPr lang="en-US" dirty="0" err="1" smtClean="0"/>
              <a:t>aanbod</a:t>
            </a:r>
            <a:r>
              <a:rPr lang="en-US" dirty="0"/>
              <a:t> </a:t>
            </a:r>
            <a:r>
              <a:rPr lang="en-US" dirty="0" err="1" smtClean="0"/>
              <a:t>zoals</a:t>
            </a:r>
            <a:r>
              <a:rPr lang="en-US" dirty="0" smtClean="0"/>
              <a:t> </a:t>
            </a:r>
            <a:r>
              <a:rPr lang="en-US" dirty="0" err="1" smtClean="0"/>
              <a:t>Voel</a:t>
            </a:r>
            <a:r>
              <a:rPr lang="en-US" dirty="0" smtClean="0"/>
              <a:t> je </a:t>
            </a:r>
            <a:r>
              <a:rPr lang="en-US" dirty="0" err="1" smtClean="0"/>
              <a:t>goed</a:t>
            </a:r>
            <a:r>
              <a:rPr lang="en-US" dirty="0" smtClean="0"/>
              <a:t>! </a:t>
            </a:r>
            <a:r>
              <a:rPr lang="en-US" dirty="0" err="1"/>
              <a:t>e</a:t>
            </a:r>
            <a:r>
              <a:rPr lang="en-US" dirty="0" err="1" smtClean="0"/>
              <a:t>n</a:t>
            </a:r>
            <a:r>
              <a:rPr lang="en-US" dirty="0" smtClean="0"/>
              <a:t> </a:t>
            </a:r>
            <a:r>
              <a:rPr lang="en-US" dirty="0" err="1" smtClean="0"/>
              <a:t>Gezonde</a:t>
            </a:r>
            <a:r>
              <a:rPr lang="en-US" dirty="0" smtClean="0"/>
              <a:t> Taal!</a:t>
            </a:r>
          </a:p>
          <a:p>
            <a:endParaRPr lang="en-US" dirty="0" smtClean="0"/>
          </a:p>
          <a:p>
            <a:endParaRPr lang="en-US" dirty="0"/>
          </a:p>
        </p:txBody>
      </p:sp>
    </p:spTree>
    <p:extLst>
      <p:ext uri="{BB962C8B-B14F-4D97-AF65-F5344CB8AC3E}">
        <p14:creationId xmlns:p14="http://schemas.microsoft.com/office/powerpoint/2010/main" val="3048978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0000" y="1710000"/>
            <a:ext cx="7884000" cy="558036"/>
          </a:xfrm>
        </p:spPr>
        <p:txBody>
          <a:bodyPr/>
          <a:lstStyle/>
          <a:p>
            <a:r>
              <a:rPr lang="en-US" dirty="0" err="1" smtClean="0"/>
              <a:t>Doorverwijzen</a:t>
            </a:r>
            <a:r>
              <a:rPr lang="en-US" dirty="0" smtClean="0"/>
              <a:t> </a:t>
            </a:r>
            <a:r>
              <a:rPr lang="en-US" dirty="0" err="1" smtClean="0"/>
              <a:t>naar</a:t>
            </a:r>
            <a:r>
              <a:rPr lang="en-US" dirty="0" smtClean="0"/>
              <a:t>….</a:t>
            </a:r>
            <a:endParaRPr lang="en-US" dirty="0"/>
          </a:p>
        </p:txBody>
      </p:sp>
      <p:sp>
        <p:nvSpPr>
          <p:cNvPr id="3" name="Tijdelijke aanduiding voor inhoud 2"/>
          <p:cNvSpPr>
            <a:spLocks noGrp="1"/>
          </p:cNvSpPr>
          <p:nvPr>
            <p:ph idx="1"/>
          </p:nvPr>
        </p:nvSpPr>
        <p:spPr>
          <a:xfrm>
            <a:off x="630000" y="2520000"/>
            <a:ext cx="7884000" cy="3312000"/>
          </a:xfrm>
        </p:spPr>
        <p:txBody>
          <a:bodyPr/>
          <a:lstStyle/>
          <a:p>
            <a:r>
              <a:rPr lang="en-US" dirty="0" err="1" smtClean="0"/>
              <a:t>Een</a:t>
            </a:r>
            <a:r>
              <a:rPr lang="en-US" dirty="0" smtClean="0"/>
              <a:t> </a:t>
            </a:r>
            <a:r>
              <a:rPr lang="en-US" dirty="0" err="1" smtClean="0"/>
              <a:t>taalhuis</a:t>
            </a:r>
            <a:r>
              <a:rPr lang="en-US" dirty="0" smtClean="0"/>
              <a:t> in de </a:t>
            </a:r>
            <a:r>
              <a:rPr lang="en-US" dirty="0" err="1" smtClean="0"/>
              <a:t>buurt</a:t>
            </a:r>
            <a:r>
              <a:rPr lang="en-US" dirty="0" smtClean="0"/>
              <a:t>. </a:t>
            </a:r>
            <a:r>
              <a:rPr lang="en-US" dirty="0" err="1" smtClean="0"/>
              <a:t>Zie</a:t>
            </a:r>
            <a:r>
              <a:rPr lang="en-US" dirty="0" smtClean="0"/>
              <a:t> </a:t>
            </a:r>
            <a:r>
              <a:rPr lang="en-US" dirty="0" smtClean="0">
                <a:hlinkClick r:id="rId3"/>
              </a:rPr>
              <a:t>taalzoeker.nl</a:t>
            </a:r>
            <a:r>
              <a:rPr lang="en-US" dirty="0" smtClean="0"/>
              <a:t>.</a:t>
            </a:r>
          </a:p>
          <a:p>
            <a:r>
              <a:rPr lang="en-US" dirty="0" smtClean="0"/>
              <a:t>Taalvoorhetleven.nl</a:t>
            </a:r>
          </a:p>
          <a:p>
            <a:r>
              <a:rPr lang="en-US" dirty="0" smtClean="0"/>
              <a:t>0800-0234444</a:t>
            </a:r>
          </a:p>
          <a:p>
            <a:endParaRPr lang="en-US" dirty="0" smtClean="0"/>
          </a:p>
          <a:p>
            <a:pPr marL="0" indent="0">
              <a:buNone/>
            </a:pPr>
            <a:r>
              <a:rPr lang="en-US" dirty="0" err="1" smtClean="0"/>
              <a:t>Zorg</a:t>
            </a:r>
            <a:r>
              <a:rPr lang="en-US" dirty="0" smtClean="0"/>
              <a:t> </a:t>
            </a:r>
            <a:r>
              <a:rPr lang="en-US" dirty="0" err="1" smtClean="0"/>
              <a:t>altijd</a:t>
            </a:r>
            <a:r>
              <a:rPr lang="en-US" dirty="0" smtClean="0"/>
              <a:t> </a:t>
            </a:r>
            <a:r>
              <a:rPr lang="en-US" dirty="0" err="1" smtClean="0"/>
              <a:t>voor</a:t>
            </a:r>
            <a:r>
              <a:rPr lang="en-US" dirty="0" smtClean="0"/>
              <a:t> </a:t>
            </a:r>
            <a:r>
              <a:rPr lang="en-US" dirty="0" err="1" smtClean="0"/>
              <a:t>duidelijke</a:t>
            </a:r>
            <a:r>
              <a:rPr lang="en-US" dirty="0" smtClean="0"/>
              <a:t> </a:t>
            </a:r>
            <a:r>
              <a:rPr lang="en-US" dirty="0" err="1" smtClean="0"/>
              <a:t>afspraken</a:t>
            </a:r>
            <a:r>
              <a:rPr lang="en-US" dirty="0" smtClean="0"/>
              <a:t> over de </a:t>
            </a:r>
            <a:r>
              <a:rPr lang="en-US" dirty="0" err="1" smtClean="0"/>
              <a:t>aanmelding</a:t>
            </a:r>
            <a:r>
              <a:rPr lang="en-US" dirty="0" smtClean="0"/>
              <a:t> en </a:t>
            </a:r>
            <a:r>
              <a:rPr lang="en-US" dirty="0" err="1" smtClean="0"/>
              <a:t>terugkoppeling</a:t>
            </a:r>
            <a:r>
              <a:rPr lang="en-US" dirty="0" smtClean="0"/>
              <a:t>.</a:t>
            </a:r>
          </a:p>
          <a:p>
            <a:endParaRPr lang="en-US" dirty="0"/>
          </a:p>
        </p:txBody>
      </p:sp>
      <p:sp>
        <p:nvSpPr>
          <p:cNvPr id="4" name="Tijdelijke aanduiding voor datum 3"/>
          <p:cNvSpPr>
            <a:spLocks noGrp="1"/>
          </p:cNvSpPr>
          <p:nvPr>
            <p:ph type="dt" sz="half" idx="10"/>
          </p:nvPr>
        </p:nvSpPr>
        <p:spPr/>
        <p:txBody>
          <a:bodyPr/>
          <a:lstStyle/>
          <a:p>
            <a:fld id="{416FD889-498A-48D9-A50F-D3747B71F15A}" type="datetime4">
              <a:rPr lang="nl-NL" noProof="1" smtClean="0"/>
              <a:pPr/>
              <a:t>18 april 2018</a:t>
            </a:fld>
            <a:endParaRPr lang="nl-NL" noProof="1"/>
          </a:p>
        </p:txBody>
      </p:sp>
      <p:sp>
        <p:nvSpPr>
          <p:cNvPr id="6" name="Tijdelijke aanduiding voor dianummer 5"/>
          <p:cNvSpPr>
            <a:spLocks noGrp="1"/>
          </p:cNvSpPr>
          <p:nvPr>
            <p:ph type="sldNum" sz="quarter" idx="12"/>
          </p:nvPr>
        </p:nvSpPr>
        <p:spPr/>
        <p:txBody>
          <a:bodyPr/>
          <a:lstStyle/>
          <a:p>
            <a:fld id="{1336C48C-F87C-4E4B-81EF-5027B17D1F61}" type="slidenum">
              <a:rPr lang="nl-NL" noProof="1" smtClean="0"/>
              <a:pPr/>
              <a:t>46</a:t>
            </a:fld>
            <a:endParaRPr lang="nl-NL" noProof="1"/>
          </a:p>
        </p:txBody>
      </p:sp>
    </p:spTree>
    <p:extLst>
      <p:ext uri="{BB962C8B-B14F-4D97-AF65-F5344CB8AC3E}">
        <p14:creationId xmlns:p14="http://schemas.microsoft.com/office/powerpoint/2010/main" val="13944466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0000" y="1538748"/>
            <a:ext cx="7884000" cy="558036"/>
          </a:xfrm>
        </p:spPr>
        <p:txBody>
          <a:bodyPr/>
          <a:lstStyle/>
          <a:p>
            <a:r>
              <a:rPr lang="en-US" dirty="0" err="1" smtClean="0"/>
              <a:t>Doorverwijzen</a:t>
            </a:r>
            <a:r>
              <a:rPr lang="en-US" dirty="0" smtClean="0"/>
              <a:t> </a:t>
            </a:r>
            <a:r>
              <a:rPr lang="en-US" dirty="0" err="1" smtClean="0"/>
              <a:t>naar</a:t>
            </a:r>
            <a:r>
              <a:rPr lang="en-US" dirty="0" smtClean="0"/>
              <a:t>….</a:t>
            </a:r>
            <a:endParaRPr lang="en-US" dirty="0"/>
          </a:p>
        </p:txBody>
      </p:sp>
      <p:sp>
        <p:nvSpPr>
          <p:cNvPr id="4" name="Tijdelijke aanduiding voor datum 3"/>
          <p:cNvSpPr>
            <a:spLocks noGrp="1"/>
          </p:cNvSpPr>
          <p:nvPr>
            <p:ph type="dt" sz="half" idx="10"/>
          </p:nvPr>
        </p:nvSpPr>
        <p:spPr/>
        <p:txBody>
          <a:bodyPr/>
          <a:lstStyle/>
          <a:p>
            <a:fld id="{416FD889-498A-48D9-A50F-D3747B71F15A}" type="datetime4">
              <a:rPr lang="nl-NL" noProof="1" smtClean="0"/>
              <a:pPr/>
              <a:t>18 april 2018</a:t>
            </a:fld>
            <a:endParaRPr lang="nl-NL" noProof="1"/>
          </a:p>
        </p:txBody>
      </p:sp>
      <p:sp>
        <p:nvSpPr>
          <p:cNvPr id="6" name="Tijdelijke aanduiding voor dianummer 5"/>
          <p:cNvSpPr>
            <a:spLocks noGrp="1"/>
          </p:cNvSpPr>
          <p:nvPr>
            <p:ph type="sldNum" sz="quarter" idx="12"/>
          </p:nvPr>
        </p:nvSpPr>
        <p:spPr/>
        <p:txBody>
          <a:bodyPr/>
          <a:lstStyle/>
          <a:p>
            <a:fld id="{1336C48C-F87C-4E4B-81EF-5027B17D1F61}" type="slidenum">
              <a:rPr lang="nl-NL" noProof="1" smtClean="0"/>
              <a:pPr/>
              <a:t>47</a:t>
            </a:fld>
            <a:endParaRPr lang="nl-NL" noProof="1"/>
          </a:p>
        </p:txBody>
      </p:sp>
      <p:pic>
        <p:nvPicPr>
          <p:cNvPr id="8" name="Afbeelding 7"/>
          <p:cNvPicPr>
            <a:picLocks noChangeAspect="1"/>
          </p:cNvPicPr>
          <p:nvPr/>
        </p:nvPicPr>
        <p:blipFill>
          <a:blip r:embed="rId3"/>
          <a:stretch>
            <a:fillRect/>
          </a:stretch>
        </p:blipFill>
        <p:spPr>
          <a:xfrm>
            <a:off x="630000" y="2438868"/>
            <a:ext cx="7927309" cy="3384250"/>
          </a:xfrm>
          <a:prstGeom prst="rect">
            <a:avLst/>
          </a:prstGeom>
        </p:spPr>
      </p:pic>
    </p:spTree>
    <p:extLst>
      <p:ext uri="{BB962C8B-B14F-4D97-AF65-F5344CB8AC3E}">
        <p14:creationId xmlns:p14="http://schemas.microsoft.com/office/powerpoint/2010/main" val="7428538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0000" y="1710000"/>
            <a:ext cx="7884000" cy="792000"/>
          </a:xfrm>
        </p:spPr>
        <p:txBody>
          <a:bodyPr/>
          <a:lstStyle/>
          <a:p>
            <a:r>
              <a:rPr lang="en-US" dirty="0" err="1" smtClean="0"/>
              <a:t>Vragen</a:t>
            </a:r>
            <a:r>
              <a:rPr lang="en-US" dirty="0" smtClean="0"/>
              <a:t>?</a:t>
            </a:r>
            <a:br>
              <a:rPr lang="en-US" dirty="0" smtClean="0"/>
            </a:br>
            <a:endParaRPr lang="en-US" dirty="0"/>
          </a:p>
        </p:txBody>
      </p:sp>
      <p:sp>
        <p:nvSpPr>
          <p:cNvPr id="3" name="Tijdelijke aanduiding voor inhoud 2"/>
          <p:cNvSpPr>
            <a:spLocks noGrp="1"/>
          </p:cNvSpPr>
          <p:nvPr>
            <p:ph idx="1"/>
          </p:nvPr>
        </p:nvSpPr>
        <p:spPr/>
        <p:txBody>
          <a:bodyPr/>
          <a:lstStyle/>
          <a:p>
            <a:endParaRPr lang="en-US"/>
          </a:p>
        </p:txBody>
      </p:sp>
      <p:sp>
        <p:nvSpPr>
          <p:cNvPr id="4" name="Tijdelijke aanduiding voor datum 3"/>
          <p:cNvSpPr>
            <a:spLocks noGrp="1"/>
          </p:cNvSpPr>
          <p:nvPr>
            <p:ph type="dt" sz="half" idx="10"/>
          </p:nvPr>
        </p:nvSpPr>
        <p:spPr/>
        <p:txBody>
          <a:bodyPr/>
          <a:lstStyle/>
          <a:p>
            <a:fld id="{416FD889-498A-48D9-A50F-D3747B71F15A}" type="datetime4">
              <a:rPr lang="nl-NL" noProof="1" smtClean="0"/>
              <a:pPr/>
              <a:t>18 april 2018</a:t>
            </a:fld>
            <a:endParaRPr lang="nl-NL" noProof="1"/>
          </a:p>
        </p:txBody>
      </p:sp>
      <p:sp>
        <p:nvSpPr>
          <p:cNvPr id="6" name="Tijdelijke aanduiding voor dianummer 5"/>
          <p:cNvSpPr>
            <a:spLocks noGrp="1"/>
          </p:cNvSpPr>
          <p:nvPr>
            <p:ph type="sldNum" sz="quarter" idx="12"/>
          </p:nvPr>
        </p:nvSpPr>
        <p:spPr/>
        <p:txBody>
          <a:bodyPr/>
          <a:lstStyle/>
          <a:p>
            <a:fld id="{1336C48C-F87C-4E4B-81EF-5027B17D1F61}" type="slidenum">
              <a:rPr lang="nl-NL" noProof="1" smtClean="0"/>
              <a:pPr/>
              <a:t>48</a:t>
            </a:fld>
            <a:endParaRPr lang="nl-NL" noProof="1"/>
          </a:p>
        </p:txBody>
      </p:sp>
    </p:spTree>
    <p:extLst>
      <p:ext uri="{BB962C8B-B14F-4D97-AF65-F5344CB8AC3E}">
        <p14:creationId xmlns:p14="http://schemas.microsoft.com/office/powerpoint/2010/main" val="28583669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30000" y="1710000"/>
            <a:ext cx="7884000" cy="792000"/>
          </a:xfrm>
          <a:prstGeom prst="rect">
            <a:avLst/>
          </a:prstGeom>
        </p:spPr>
        <p:txBody>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dirty="0" smtClean="0">
                <a:solidFill>
                  <a:srgbClr val="FFFFFF"/>
                </a:solidFill>
              </a:rPr>
              <a:t>Contact</a:t>
            </a:r>
            <a:endParaRPr lang="en-US" dirty="0">
              <a:solidFill>
                <a:srgbClr val="FFFFFF"/>
              </a:solidFill>
            </a:endParaRPr>
          </a:p>
        </p:txBody>
      </p:sp>
      <p:sp>
        <p:nvSpPr>
          <p:cNvPr id="3" name="Tijdelijke aanduiding voor inhoud 2"/>
          <p:cNvSpPr txBox="1">
            <a:spLocks/>
          </p:cNvSpPr>
          <p:nvPr/>
        </p:nvSpPr>
        <p:spPr>
          <a:xfrm>
            <a:off x="630000" y="2520000"/>
            <a:ext cx="7884000" cy="3312000"/>
          </a:xfrm>
          <a:prstGeom prst="rect">
            <a:avLst/>
          </a:prstGeom>
        </p:spPr>
        <p:txBody>
          <a:bodyPr/>
          <a:lstStyle>
            <a:lvl1pPr marL="360000" indent="-360000" algn="l" defTabSz="914400" rtl="0" eaLnBrk="1" latinLnBrk="0" hangingPunct="1">
              <a:lnSpc>
                <a:spcPct val="124000"/>
              </a:lnSpc>
              <a:spcBef>
                <a:spcPts val="0"/>
              </a:spcBef>
              <a:buFont typeface="Verdana" panose="020B0604030504040204" pitchFamily="34" charset="0"/>
              <a:buChar char="•"/>
              <a:defRPr sz="2000" b="0" kern="1200">
                <a:solidFill>
                  <a:schemeClr val="tx1"/>
                </a:solidFill>
                <a:latin typeface="+mn-lt"/>
                <a:ea typeface="+mn-ea"/>
                <a:cs typeface="+mn-cs"/>
              </a:defRPr>
            </a:lvl1pPr>
            <a:lvl2pPr marL="720000" indent="-360000" algn="l" defTabSz="914400" rtl="0" eaLnBrk="1" latinLnBrk="0" hangingPunct="1">
              <a:lnSpc>
                <a:spcPct val="124000"/>
              </a:lnSpc>
              <a:spcBef>
                <a:spcPts val="0"/>
              </a:spcBef>
              <a:buFont typeface="Verdana" panose="020B0604030504040204" pitchFamily="34" charset="0"/>
              <a:buChar char="&gt;"/>
              <a:defRPr sz="2000" kern="1200">
                <a:solidFill>
                  <a:schemeClr val="tx1"/>
                </a:solidFill>
                <a:latin typeface="+mn-lt"/>
                <a:ea typeface="+mn-ea"/>
                <a:cs typeface="+mn-cs"/>
              </a:defRPr>
            </a:lvl2pPr>
            <a:lvl3pPr marL="900000" indent="-180000" algn="l" defTabSz="914400" rtl="0" eaLnBrk="1" latinLnBrk="0" hangingPunct="1">
              <a:lnSpc>
                <a:spcPct val="124000"/>
              </a:lnSpc>
              <a:spcBef>
                <a:spcPts val="0"/>
              </a:spcBef>
              <a:buFont typeface="Verdana" panose="020B0604030504040204" pitchFamily="34" charset="0"/>
              <a:buChar char="-"/>
              <a:defRPr sz="2000" b="0" kern="1200">
                <a:solidFill>
                  <a:schemeClr val="tx1"/>
                </a:solidFill>
                <a:latin typeface="+mn-lt"/>
                <a:ea typeface="+mn-ea"/>
                <a:cs typeface="+mn-cs"/>
              </a:defRPr>
            </a:lvl3pPr>
            <a:lvl4pPr marL="0" indent="0" algn="l" defTabSz="914400" rtl="0" eaLnBrk="1" latinLnBrk="0" hangingPunct="1">
              <a:lnSpc>
                <a:spcPct val="124000"/>
              </a:lnSpc>
              <a:spcBef>
                <a:spcPts val="0"/>
              </a:spcBef>
              <a:buFont typeface="Arial" pitchFamily="34" charset="0"/>
              <a:buNone/>
              <a:defRPr sz="2000" b="1" kern="1200">
                <a:solidFill>
                  <a:schemeClr val="tx1"/>
                </a:solidFill>
                <a:latin typeface="+mn-lt"/>
                <a:ea typeface="+mn-ea"/>
                <a:cs typeface="+mn-cs"/>
              </a:defRPr>
            </a:lvl4pPr>
            <a:lvl5pPr marL="0" indent="0" algn="l" defTabSz="914400" rtl="0" eaLnBrk="1" latinLnBrk="0" hangingPunct="1">
              <a:lnSpc>
                <a:spcPct val="124000"/>
              </a:lnSpc>
              <a:spcBef>
                <a:spcPts val="0"/>
              </a:spcBef>
              <a:buFont typeface="Arial" pitchFamily="34" charset="0"/>
              <a:buNone/>
              <a:defRPr sz="2000" kern="1200">
                <a:solidFill>
                  <a:schemeClr val="tx1"/>
                </a:solidFill>
                <a:latin typeface="+mn-lt"/>
                <a:ea typeface="+mn-ea"/>
                <a:cs typeface="+mn-cs"/>
              </a:defRPr>
            </a:lvl5pPr>
            <a:lvl6pPr marL="360000" indent="0" algn="l" defTabSz="914400" rtl="0" eaLnBrk="1" latinLnBrk="0" hangingPunct="1">
              <a:lnSpc>
                <a:spcPct val="124000"/>
              </a:lnSpc>
              <a:spcBef>
                <a:spcPts val="0"/>
              </a:spcBef>
              <a:buFont typeface="Arial" pitchFamily="34" charset="0"/>
              <a:buNone/>
              <a:defRPr sz="2000" kern="1200">
                <a:solidFill>
                  <a:schemeClr val="tx1"/>
                </a:solidFill>
                <a:latin typeface="+mn-lt"/>
                <a:ea typeface="+mn-ea"/>
                <a:cs typeface="+mn-cs"/>
              </a:defRPr>
            </a:lvl6pPr>
            <a:lvl7pPr marL="720000" indent="0" algn="l" defTabSz="914400" rtl="0" eaLnBrk="1" latinLnBrk="0" hangingPunct="1">
              <a:lnSpc>
                <a:spcPct val="124000"/>
              </a:lnSpc>
              <a:spcBef>
                <a:spcPts val="0"/>
              </a:spcBef>
              <a:buFont typeface="Arial" pitchFamily="34" charset="0"/>
              <a:buNone/>
              <a:defRPr sz="2000" kern="1200">
                <a:solidFill>
                  <a:schemeClr val="tx1"/>
                </a:solidFill>
                <a:latin typeface="+mn-lt"/>
                <a:ea typeface="+mn-ea"/>
                <a:cs typeface="+mn-cs"/>
              </a:defRPr>
            </a:lvl7pPr>
            <a:lvl8pPr marL="900000" indent="0" algn="l" defTabSz="914400" rtl="0" eaLnBrk="1" latinLnBrk="0" hangingPunct="1">
              <a:lnSpc>
                <a:spcPct val="124000"/>
              </a:lnSpc>
              <a:spcBef>
                <a:spcPts val="0"/>
              </a:spcBef>
              <a:buFont typeface="Arial" pitchFamily="34" charset="0"/>
              <a:buNone/>
              <a:defRPr sz="2000" kern="1200">
                <a:solidFill>
                  <a:schemeClr val="tx1"/>
                </a:solidFill>
                <a:latin typeface="+mn-lt"/>
                <a:ea typeface="+mn-ea"/>
                <a:cs typeface="+mn-cs"/>
              </a:defRPr>
            </a:lvl8pPr>
            <a:lvl9pPr marL="0" indent="0" algn="l" defTabSz="914400" rtl="0" eaLnBrk="1" latinLnBrk="0" hangingPunct="1">
              <a:lnSpc>
                <a:spcPct val="124000"/>
              </a:lnSpc>
              <a:spcBef>
                <a:spcPts val="0"/>
              </a:spcBef>
              <a:buFont typeface="Arial" pitchFamily="34" charset="0"/>
              <a:buNone/>
              <a:defRPr sz="1400" kern="1200">
                <a:solidFill>
                  <a:schemeClr val="tx1"/>
                </a:solidFill>
                <a:latin typeface="+mn-lt"/>
                <a:ea typeface="+mn-ea"/>
                <a:cs typeface="+mn-cs"/>
              </a:defRPr>
            </a:lvl9pPr>
          </a:lstStyle>
          <a:p>
            <a:pPr marL="0" indent="0">
              <a:buNone/>
            </a:pPr>
            <a:r>
              <a:rPr lang="en-US" dirty="0" err="1" smtClean="0">
                <a:solidFill>
                  <a:schemeClr val="bg2"/>
                </a:solidFill>
              </a:rPr>
              <a:t>Heeft</a:t>
            </a:r>
            <a:r>
              <a:rPr lang="en-US" dirty="0" smtClean="0">
                <a:solidFill>
                  <a:schemeClr val="bg2"/>
                </a:solidFill>
              </a:rPr>
              <a:t> u </a:t>
            </a:r>
            <a:r>
              <a:rPr lang="en-US" dirty="0" err="1" smtClean="0">
                <a:solidFill>
                  <a:schemeClr val="bg2"/>
                </a:solidFill>
              </a:rPr>
              <a:t>na</a:t>
            </a:r>
            <a:r>
              <a:rPr lang="en-US" dirty="0" smtClean="0">
                <a:solidFill>
                  <a:schemeClr val="bg2"/>
                </a:solidFill>
              </a:rPr>
              <a:t> het </a:t>
            </a:r>
            <a:r>
              <a:rPr lang="en-US" dirty="0" err="1" smtClean="0">
                <a:solidFill>
                  <a:schemeClr val="bg2"/>
                </a:solidFill>
              </a:rPr>
              <a:t>bijwonen</a:t>
            </a:r>
            <a:r>
              <a:rPr lang="en-US" dirty="0" smtClean="0">
                <a:solidFill>
                  <a:schemeClr val="bg2"/>
                </a:solidFill>
              </a:rPr>
              <a:t> van </a:t>
            </a:r>
            <a:r>
              <a:rPr lang="en-US" dirty="0" err="1" smtClean="0">
                <a:solidFill>
                  <a:schemeClr val="bg2"/>
                </a:solidFill>
              </a:rPr>
              <a:t>deze</a:t>
            </a:r>
            <a:r>
              <a:rPr lang="en-US" dirty="0" smtClean="0">
                <a:solidFill>
                  <a:schemeClr val="bg2"/>
                </a:solidFill>
              </a:rPr>
              <a:t> </a:t>
            </a:r>
            <a:r>
              <a:rPr lang="en-US" dirty="0" err="1" smtClean="0">
                <a:solidFill>
                  <a:schemeClr val="bg2"/>
                </a:solidFill>
              </a:rPr>
              <a:t>bijeenkomst</a:t>
            </a:r>
            <a:r>
              <a:rPr lang="en-US" dirty="0" smtClean="0">
                <a:solidFill>
                  <a:schemeClr val="bg2"/>
                </a:solidFill>
              </a:rPr>
              <a:t> nog </a:t>
            </a:r>
            <a:r>
              <a:rPr lang="en-US" dirty="0" err="1" smtClean="0">
                <a:solidFill>
                  <a:schemeClr val="bg2"/>
                </a:solidFill>
              </a:rPr>
              <a:t>vragen</a:t>
            </a:r>
            <a:r>
              <a:rPr lang="en-US" dirty="0" smtClean="0">
                <a:solidFill>
                  <a:schemeClr val="bg2"/>
                </a:solidFill>
              </a:rPr>
              <a:t>, </a:t>
            </a:r>
            <a:r>
              <a:rPr lang="en-US" dirty="0" err="1" smtClean="0">
                <a:solidFill>
                  <a:schemeClr val="bg2"/>
                </a:solidFill>
              </a:rPr>
              <a:t>dan</a:t>
            </a:r>
            <a:r>
              <a:rPr lang="en-US" dirty="0" smtClean="0">
                <a:solidFill>
                  <a:schemeClr val="bg2"/>
                </a:solidFill>
              </a:rPr>
              <a:t> </a:t>
            </a:r>
            <a:r>
              <a:rPr lang="en-US" dirty="0" err="1" smtClean="0">
                <a:solidFill>
                  <a:schemeClr val="bg2"/>
                </a:solidFill>
              </a:rPr>
              <a:t>kunt</a:t>
            </a:r>
            <a:r>
              <a:rPr lang="en-US" dirty="0" smtClean="0">
                <a:solidFill>
                  <a:schemeClr val="bg2"/>
                </a:solidFill>
              </a:rPr>
              <a:t> u contact </a:t>
            </a:r>
            <a:r>
              <a:rPr lang="en-US" dirty="0" err="1" smtClean="0">
                <a:solidFill>
                  <a:schemeClr val="bg2"/>
                </a:solidFill>
              </a:rPr>
              <a:t>opnemen</a:t>
            </a:r>
            <a:r>
              <a:rPr lang="en-US" dirty="0" smtClean="0">
                <a:solidFill>
                  <a:schemeClr val="bg2"/>
                </a:solidFill>
              </a:rPr>
              <a:t> met ….</a:t>
            </a:r>
          </a:p>
          <a:p>
            <a:endParaRPr lang="en-US" dirty="0" smtClean="0">
              <a:solidFill>
                <a:schemeClr val="bg2"/>
              </a:solidFill>
            </a:endParaRPr>
          </a:p>
          <a:p>
            <a:pPr marL="0" indent="0">
              <a:buNone/>
            </a:pPr>
            <a:r>
              <a:rPr lang="en-US" dirty="0" smtClean="0">
                <a:solidFill>
                  <a:schemeClr val="bg2"/>
                </a:solidFill>
              </a:rPr>
              <a:t>Anne van den Bos</a:t>
            </a:r>
          </a:p>
          <a:p>
            <a:pPr marL="0" indent="0">
              <a:buNone/>
            </a:pPr>
            <a:r>
              <a:rPr lang="en-US" dirty="0" smtClean="0">
                <a:solidFill>
                  <a:schemeClr val="bg2"/>
                </a:solidFill>
              </a:rPr>
              <a:t>Stichting Lezen &amp; Schrijven</a:t>
            </a:r>
          </a:p>
          <a:p>
            <a:pPr marL="0" indent="0">
              <a:buNone/>
            </a:pPr>
            <a:r>
              <a:rPr lang="en-US" dirty="0" smtClean="0">
                <a:solidFill>
                  <a:schemeClr val="bg2"/>
                </a:solidFill>
              </a:rPr>
              <a:t>annevandenbos@lezenenschrijven.nl</a:t>
            </a:r>
          </a:p>
        </p:txBody>
      </p:sp>
    </p:spTree>
    <p:extLst>
      <p:ext uri="{BB962C8B-B14F-4D97-AF65-F5344CB8AC3E}">
        <p14:creationId xmlns:p14="http://schemas.microsoft.com/office/powerpoint/2010/main" val="2534266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dirty="0" smtClean="0"/>
              <a:t>Waar hebben laaggeletterden moeite mee?</a:t>
            </a:r>
            <a:endParaRPr lang="nl-NL" dirty="0"/>
          </a:p>
        </p:txBody>
      </p:sp>
      <p:sp>
        <p:nvSpPr>
          <p:cNvPr id="8" name="Tijdelijke aanduiding voor inhoud 7"/>
          <p:cNvSpPr>
            <a:spLocks noGrp="1"/>
          </p:cNvSpPr>
          <p:nvPr>
            <p:ph idx="1"/>
          </p:nvPr>
        </p:nvSpPr>
        <p:spPr/>
        <p:txBody>
          <a:bodyPr/>
          <a:lstStyle/>
          <a:p>
            <a:endParaRPr lang="nl-NL" dirty="0"/>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99E44FD8-6541-4879-8341-5142AA6B78FE}" type="slidenum">
              <a:rPr lang="nl-NL" altLang="en-US" smtClean="0"/>
              <a:pPr>
                <a:defRPr/>
              </a:pPr>
              <a:t>5</a:t>
            </a:fld>
            <a:endParaRPr lang="nl-NL" altLang="en-US"/>
          </a:p>
        </p:txBody>
      </p:sp>
    </p:spTree>
    <p:extLst>
      <p:ext uri="{BB962C8B-B14F-4D97-AF65-F5344CB8AC3E}">
        <p14:creationId xmlns:p14="http://schemas.microsoft.com/office/powerpoint/2010/main" val="3187455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kstvak 1"/>
          <p:cNvSpPr txBox="1">
            <a:spLocks noChangeArrowheads="1"/>
          </p:cNvSpPr>
          <p:nvPr/>
        </p:nvSpPr>
        <p:spPr bwMode="auto">
          <a:xfrm>
            <a:off x="306388" y="3352800"/>
            <a:ext cx="883761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buFont typeface="Verdana" panose="020B0604030504040204" pitchFamily="34" charset="0"/>
              <a:buChar char="•"/>
              <a:defRPr sz="2000">
                <a:solidFill>
                  <a:schemeClr val="tx1"/>
                </a:solidFill>
                <a:latin typeface="Verdana" panose="020B0604030504040204" pitchFamily="34" charset="0"/>
                <a:ea typeface="MS PGothic" panose="020B0600070205080204" pitchFamily="34" charset="-128"/>
              </a:defRPr>
            </a:lvl1pPr>
            <a:lvl2pPr marL="742950" indent="-285750">
              <a:lnSpc>
                <a:spcPct val="124000"/>
              </a:lnSpc>
              <a:buFont typeface="Verdana" panose="020B0604030504040204" pitchFamily="34" charset="0"/>
              <a:buChar char="&gt;"/>
              <a:defRPr sz="2000">
                <a:solidFill>
                  <a:schemeClr val="tx1"/>
                </a:solidFill>
                <a:latin typeface="Verdana" panose="020B0604030504040204" pitchFamily="34" charset="0"/>
                <a:ea typeface="MS PGothic" panose="020B0600070205080204" pitchFamily="34" charset="-128"/>
              </a:defRPr>
            </a:lvl2pPr>
            <a:lvl3pPr marL="1143000" indent="-228600">
              <a:lnSpc>
                <a:spcPct val="124000"/>
              </a:lnSpc>
              <a:buFont typeface="Verdana" panose="020B0604030504040204" pitchFamily="34" charset="0"/>
              <a:buChar char="-"/>
              <a:defRPr sz="2000">
                <a:solidFill>
                  <a:schemeClr val="tx1"/>
                </a:solidFill>
                <a:latin typeface="Verdana" panose="020B0604030504040204" pitchFamily="34" charset="0"/>
                <a:ea typeface="MS PGothic" panose="020B0600070205080204" pitchFamily="34" charset="-128"/>
              </a:defRPr>
            </a:lvl3pPr>
            <a:lvl4pPr marL="1600200" indent="-228600">
              <a:lnSpc>
                <a:spcPct val="124000"/>
              </a:lnSpc>
              <a:buFont typeface="Arial" panose="020B0604020202020204" pitchFamily="34" charset="0"/>
              <a:defRPr sz="2000" b="1">
                <a:solidFill>
                  <a:schemeClr val="tx1"/>
                </a:solidFill>
                <a:latin typeface="Verdana" panose="020B0604030504040204" pitchFamily="34" charset="0"/>
                <a:ea typeface="MS PGothic" panose="020B0600070205080204" pitchFamily="34" charset="-128"/>
              </a:defRPr>
            </a:lvl4pPr>
            <a:lvl5pPr marL="2057400" indent="-228600">
              <a:lnSpc>
                <a:spcPct val="124000"/>
              </a:lnSpc>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4000"/>
              </a:lnSpc>
              <a:spcBef>
                <a:spcPct val="0"/>
              </a:spcBef>
              <a:spcAft>
                <a:spcPct val="0"/>
              </a:spcAft>
              <a:buFont typeface="Arial" panose="020B0604020202020204" pitchFamily="34" charset="0"/>
              <a:defRPr sz="2000">
                <a:solidFill>
                  <a:schemeClr val="tx1"/>
                </a:solidFill>
                <a:latin typeface="Verdana" panose="020B0604030504040204" pitchFamily="34" charset="0"/>
                <a:ea typeface="MS PGothic" panose="020B0600070205080204" pitchFamily="34" charset="-128"/>
              </a:defRPr>
            </a:lvl9pPr>
          </a:lstStyle>
          <a:p>
            <a:pPr>
              <a:lnSpc>
                <a:spcPct val="100000"/>
              </a:lnSpc>
              <a:buFontTx/>
              <a:buNone/>
            </a:pPr>
            <a:r>
              <a:rPr lang="nl-NL" altLang="nl-NL" sz="3200">
                <a:solidFill>
                  <a:schemeClr val="accent1"/>
                </a:solidFill>
                <a:latin typeface="Arial" panose="020B0604020202020204" pitchFamily="34" charset="0"/>
                <a:cs typeface="Arial" panose="020B0604020202020204" pitchFamily="34" charset="0"/>
              </a:rPr>
              <a:t>Waar hebben laaggeletterden moeite mee?</a:t>
            </a:r>
          </a:p>
          <a:p>
            <a:pPr algn="ctr">
              <a:lnSpc>
                <a:spcPct val="100000"/>
              </a:lnSpc>
              <a:buFontTx/>
              <a:buNone/>
            </a:pPr>
            <a:endParaRPr lang="nl-NL" altLang="nl-NL" sz="1800">
              <a:solidFill>
                <a:schemeClr val="accent1"/>
              </a:solidFill>
              <a:cs typeface="Arial" panose="020B0604020202020204" pitchFamily="34" charset="0"/>
            </a:endParaRPr>
          </a:p>
        </p:txBody>
      </p:sp>
      <p:pic>
        <p:nvPicPr>
          <p:cNvPr id="9" name="Afbeelding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1430338"/>
            <a:ext cx="853122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4"/>
          <a:stretch>
            <a:fillRect/>
          </a:stretch>
        </p:blipFill>
        <p:spPr>
          <a:xfrm>
            <a:off x="5207000" y="1484313"/>
            <a:ext cx="3937000" cy="4725987"/>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l="1225" r="5914"/>
          <a:stretch>
            <a:fillRect/>
          </a:stretch>
        </p:blipFill>
        <p:spPr bwMode="auto">
          <a:xfrm>
            <a:off x="792163" y="3884613"/>
            <a:ext cx="3327400" cy="219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1"/>
          <p:cNvPicPr>
            <a:picLocks noChangeAspect="1"/>
          </p:cNvPicPr>
          <p:nvPr/>
        </p:nvPicPr>
        <p:blipFill rotWithShape="1">
          <a:blip r:embed="rId6"/>
          <a:srcRect l="11259" t="10625" r="14026" b="5703"/>
          <a:stretch/>
        </p:blipFill>
        <p:spPr>
          <a:xfrm>
            <a:off x="2079024" y="1039023"/>
            <a:ext cx="4519467" cy="2845590"/>
          </a:xfrm>
          <a:prstGeom prst="rect">
            <a:avLst/>
          </a:prstGeom>
        </p:spPr>
      </p:pic>
      <p:pic>
        <p:nvPicPr>
          <p:cNvPr id="1029" name="Picture 5" descr="http://tse1.mm.bing.net/th?&amp;id=OIP.Ma92b72fe50547959ebcb3a66cbb8d0eao0&amp;w=300&amp;h=300&amp;c=0&amp;pid=1.9&amp;rs=0&amp;p=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0375" y="2941638"/>
            <a:ext cx="29432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24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dirty="0" smtClean="0"/>
              <a:t>Gevolgen voor de gezondheid</a:t>
            </a:r>
            <a:endParaRPr lang="nl-NL" dirty="0"/>
          </a:p>
        </p:txBody>
      </p:sp>
      <p:sp>
        <p:nvSpPr>
          <p:cNvPr id="8" name="Tijdelijke aanduiding voor inhoud 7"/>
          <p:cNvSpPr>
            <a:spLocks noGrp="1"/>
          </p:cNvSpPr>
          <p:nvPr>
            <p:ph idx="1"/>
          </p:nvPr>
        </p:nvSpPr>
        <p:spPr/>
        <p:txBody>
          <a:bodyPr/>
          <a:lstStyle/>
          <a:p>
            <a:r>
              <a:rPr lang="nl-NL" dirty="0" smtClean="0"/>
              <a:t>Groter risico op aandoeningen </a:t>
            </a:r>
          </a:p>
          <a:p>
            <a:r>
              <a:rPr lang="nl-NL" dirty="0" smtClean="0"/>
              <a:t>Meer klachten bij aandoeningen</a:t>
            </a:r>
          </a:p>
          <a:p>
            <a:r>
              <a:rPr lang="nl-NL" dirty="0" smtClean="0"/>
              <a:t>Grotere zorgbehoefte</a:t>
            </a:r>
          </a:p>
          <a:p>
            <a:r>
              <a:rPr lang="nl-NL" dirty="0" smtClean="0"/>
              <a:t>Weinig kennis over gezondheid</a:t>
            </a:r>
          </a:p>
          <a:p>
            <a:r>
              <a:rPr lang="nl-NL" dirty="0" smtClean="0"/>
              <a:t>Meer moeite om therapie te volgen en voor zichzelf te zorgen</a:t>
            </a:r>
          </a:p>
          <a:p>
            <a:r>
              <a:rPr lang="nl-NL" dirty="0" smtClean="0"/>
              <a:t>Hoger risico op depressie</a:t>
            </a:r>
          </a:p>
          <a:p>
            <a:endParaRPr lang="nl-NL" dirty="0" smtClean="0"/>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99E44FD8-6541-4879-8341-5142AA6B78FE}" type="slidenum">
              <a:rPr lang="nl-NL" altLang="en-US" smtClean="0"/>
              <a:pPr>
                <a:defRPr/>
              </a:pPr>
              <a:t>7</a:t>
            </a:fld>
            <a:endParaRPr lang="nl-NL" altLang="en-US"/>
          </a:p>
        </p:txBody>
      </p:sp>
    </p:spTree>
    <p:extLst>
      <p:ext uri="{BB962C8B-B14F-4D97-AF65-F5344CB8AC3E}">
        <p14:creationId xmlns:p14="http://schemas.microsoft.com/office/powerpoint/2010/main" val="29875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0000" y="1710000"/>
            <a:ext cx="7884000" cy="511121"/>
          </a:xfrm>
        </p:spPr>
        <p:txBody>
          <a:bodyPr/>
          <a:lstStyle/>
          <a:p>
            <a:r>
              <a:rPr lang="en-US" dirty="0" err="1" smtClean="0"/>
              <a:t>Kennismaking</a:t>
            </a:r>
            <a:r>
              <a:rPr lang="en-US" dirty="0" smtClean="0"/>
              <a:t> met …</a:t>
            </a:r>
            <a:endParaRPr lang="en-US" dirty="0"/>
          </a:p>
        </p:txBody>
      </p:sp>
      <p:sp>
        <p:nvSpPr>
          <p:cNvPr id="3" name="Tijdelijke aanduiding voor inhoud 2"/>
          <p:cNvSpPr>
            <a:spLocks noGrp="1"/>
          </p:cNvSpPr>
          <p:nvPr>
            <p:ph idx="1"/>
          </p:nvPr>
        </p:nvSpPr>
        <p:spPr>
          <a:xfrm>
            <a:off x="597796" y="2478824"/>
            <a:ext cx="7884000" cy="3312000"/>
          </a:xfrm>
        </p:spPr>
        <p:txBody>
          <a:bodyPr/>
          <a:lstStyle/>
          <a:p>
            <a:pPr marL="0" indent="0">
              <a:buNone/>
            </a:pPr>
            <a:r>
              <a:rPr lang="en-US" sz="3200" dirty="0" smtClean="0"/>
              <a:t>Dicky </a:t>
            </a:r>
            <a:r>
              <a:rPr lang="en-US" sz="3200" dirty="0" err="1" smtClean="0"/>
              <a:t>Gingnagel</a:t>
            </a:r>
            <a:endParaRPr lang="en-US" sz="3200" dirty="0" smtClean="0"/>
          </a:p>
          <a:p>
            <a:endParaRPr lang="en-US" dirty="0"/>
          </a:p>
          <a:p>
            <a:pPr marL="0" indent="0">
              <a:buNone/>
            </a:pPr>
            <a:endParaRPr lang="en-US" dirty="0" smtClean="0"/>
          </a:p>
        </p:txBody>
      </p:sp>
      <p:sp>
        <p:nvSpPr>
          <p:cNvPr id="4" name="Tijdelijke aanduiding voor datum 3"/>
          <p:cNvSpPr>
            <a:spLocks noGrp="1"/>
          </p:cNvSpPr>
          <p:nvPr>
            <p:ph type="dt" sz="half" idx="10"/>
          </p:nvPr>
        </p:nvSpPr>
        <p:spPr/>
        <p:txBody>
          <a:bodyPr/>
          <a:lstStyle/>
          <a:p>
            <a:fld id="{416FD889-498A-48D9-A50F-D3747B71F15A}" type="datetime4">
              <a:rPr lang="nl-NL" noProof="1" smtClean="0"/>
              <a:pPr/>
              <a:t>18 april 2018</a:t>
            </a:fld>
            <a:endParaRPr lang="nl-NL" noProof="1"/>
          </a:p>
        </p:txBody>
      </p:sp>
      <p:sp>
        <p:nvSpPr>
          <p:cNvPr id="6" name="Tijdelijke aanduiding voor dianummer 5"/>
          <p:cNvSpPr>
            <a:spLocks noGrp="1"/>
          </p:cNvSpPr>
          <p:nvPr>
            <p:ph type="sldNum" sz="quarter" idx="12"/>
          </p:nvPr>
        </p:nvSpPr>
        <p:spPr/>
        <p:txBody>
          <a:bodyPr/>
          <a:lstStyle/>
          <a:p>
            <a:fld id="{1336C48C-F87C-4E4B-81EF-5027B17D1F61}" type="slidenum">
              <a:rPr lang="nl-NL" noProof="1" smtClean="0"/>
              <a:pPr/>
              <a:t>8</a:t>
            </a:fld>
            <a:endParaRPr lang="nl-NL" noProof="1"/>
          </a:p>
        </p:txBody>
      </p:sp>
      <p:pic>
        <p:nvPicPr>
          <p:cNvPr id="1026" name="Picture 2" descr="Afbeeldingsresultaat voor dicky gingna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366" y="2495335"/>
            <a:ext cx="4022647" cy="347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434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21460" y="1500721"/>
            <a:ext cx="7772400" cy="1102519"/>
          </a:xfrm>
        </p:spPr>
        <p:txBody>
          <a:bodyPr>
            <a:noAutofit/>
          </a:bodyPr>
          <a:lstStyle/>
          <a:p>
            <a:r>
              <a:rPr lang="nl-NL" sz="7200" dirty="0" err="1">
                <a:solidFill>
                  <a:schemeClr val="tx1">
                    <a:lumMod val="65000"/>
                    <a:lumOff val="35000"/>
                  </a:schemeClr>
                </a:solidFill>
              </a:rPr>
              <a:t>Digi</a:t>
            </a:r>
            <a:r>
              <a:rPr lang="nl-NL" sz="7200" dirty="0">
                <a:solidFill>
                  <a:schemeClr val="tx1">
                    <a:lumMod val="65000"/>
                    <a:lumOff val="35000"/>
                  </a:schemeClr>
                </a:solidFill>
              </a:rPr>
              <a:t>-Taalhuis</a:t>
            </a:r>
          </a:p>
        </p:txBody>
      </p:sp>
      <p:sp>
        <p:nvSpPr>
          <p:cNvPr id="3" name="Ondertitel 2"/>
          <p:cNvSpPr>
            <a:spLocks noGrp="1"/>
          </p:cNvSpPr>
          <p:nvPr>
            <p:ph type="subTitle" idx="1"/>
          </p:nvPr>
        </p:nvSpPr>
        <p:spPr>
          <a:xfrm>
            <a:off x="-35519" y="2689288"/>
            <a:ext cx="6400800" cy="1314450"/>
          </a:xfrm>
        </p:spPr>
        <p:txBody>
          <a:bodyPr/>
          <a:lstStyle/>
          <a:p>
            <a:r>
              <a:rPr lang="nl-NL" dirty="0">
                <a:solidFill>
                  <a:schemeClr val="tx1">
                    <a:lumMod val="75000"/>
                    <a:lumOff val="25000"/>
                  </a:schemeClr>
                </a:solidFill>
              </a:rPr>
              <a:t>Bibliotheek Katwijk</a:t>
            </a:r>
          </a:p>
        </p:txBody>
      </p:sp>
      <p:pic>
        <p:nvPicPr>
          <p:cNvPr id="6" name="Picture 2" descr="Afbeeldingsresultaat voor background orange white"/>
          <p:cNvPicPr>
            <a:picLocks noChangeAspect="1" noChangeArrowheads="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rot="21093567">
            <a:off x="-136563" y="3125842"/>
            <a:ext cx="12807874" cy="35105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82348" y="1178700"/>
            <a:ext cx="1669079" cy="6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543852"/>
      </p:ext>
    </p:extLst>
  </p:cSld>
  <p:clrMapOvr>
    <a:masterClrMapping/>
  </p:clrMapOvr>
</p:sld>
</file>

<file path=ppt/theme/theme1.xml><?xml version="1.0" encoding="utf-8"?>
<a:theme xmlns:a="http://schemas.openxmlformats.org/drawingml/2006/main" name="PP_TaalvoorhetLeven">
  <a:themeElements>
    <a:clrScheme name="TaalVoorHetLeven">
      <a:dk1>
        <a:sysClr val="windowText" lastClr="000000"/>
      </a:dk1>
      <a:lt1>
        <a:sysClr val="window" lastClr="FFFFFF"/>
      </a:lt1>
      <a:dk2>
        <a:srgbClr val="C9CCCB"/>
      </a:dk2>
      <a:lt2>
        <a:srgbClr val="FFFFFF"/>
      </a:lt2>
      <a:accent1>
        <a:srgbClr val="0091BA"/>
      </a:accent1>
      <a:accent2>
        <a:srgbClr val="5DA8CE"/>
      </a:accent2>
      <a:accent3>
        <a:srgbClr val="90BDD5"/>
      </a:accent3>
      <a:accent4>
        <a:srgbClr val="C6DCE7"/>
      </a:accent4>
      <a:accent5>
        <a:srgbClr val="747776"/>
      </a:accent5>
      <a:accent6>
        <a:srgbClr val="9D9F9E"/>
      </a:accent6>
      <a:hlink>
        <a:srgbClr val="000000"/>
      </a:hlink>
      <a:folHlink>
        <a:srgbClr val="000000"/>
      </a:folHlink>
    </a:clrScheme>
    <a:fontScheme name="Lettertype Stichting Lezen en Schrijven">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2.xml><?xml version="1.0" encoding="utf-8"?>
<a:theme xmlns:a="http://schemas.openxmlformats.org/drawingml/2006/main" name="Taal voor het Lev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leurenschema Stichting Lezen en Schrijven">
      <a:dk1>
        <a:sysClr val="windowText" lastClr="000000"/>
      </a:dk1>
      <a:lt1>
        <a:sysClr val="window" lastClr="FFFFFF"/>
      </a:lt1>
      <a:dk2>
        <a:srgbClr val="C9CCCB"/>
      </a:dk2>
      <a:lt2>
        <a:srgbClr val="FFFFFF"/>
      </a:lt2>
      <a:accent1>
        <a:srgbClr val="9F9463"/>
      </a:accent1>
      <a:accent2>
        <a:srgbClr val="B7AE86"/>
      </a:accent2>
      <a:accent3>
        <a:srgbClr val="CAC3A4"/>
      </a:accent3>
      <a:accent4>
        <a:srgbClr val="E2DECA"/>
      </a:accent4>
      <a:accent5>
        <a:srgbClr val="747776"/>
      </a:accent5>
      <a:accent6>
        <a:srgbClr val="9D9F9E"/>
      </a:accent6>
      <a:hlink>
        <a:srgbClr val="000000"/>
      </a:hlink>
      <a:folHlink>
        <a:srgbClr val="000000"/>
      </a:folHlink>
    </a:clrScheme>
    <a:fontScheme name="Lettertype Stichting Lezen en Schrijven">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leurenschema Stichting Lezen en Schrijven">
      <a:dk1>
        <a:sysClr val="windowText" lastClr="000000"/>
      </a:dk1>
      <a:lt1>
        <a:sysClr val="window" lastClr="FFFFFF"/>
      </a:lt1>
      <a:dk2>
        <a:srgbClr val="C9CCCB"/>
      </a:dk2>
      <a:lt2>
        <a:srgbClr val="FFFFFF"/>
      </a:lt2>
      <a:accent1>
        <a:srgbClr val="9F9463"/>
      </a:accent1>
      <a:accent2>
        <a:srgbClr val="B7AE86"/>
      </a:accent2>
      <a:accent3>
        <a:srgbClr val="CAC3A4"/>
      </a:accent3>
      <a:accent4>
        <a:srgbClr val="E2DECA"/>
      </a:accent4>
      <a:accent5>
        <a:srgbClr val="747776"/>
      </a:accent5>
      <a:accent6>
        <a:srgbClr val="9D9F9E"/>
      </a:accent6>
      <a:hlink>
        <a:srgbClr val="000000"/>
      </a:hlink>
      <a:folHlink>
        <a:srgbClr val="000000"/>
      </a:folHlink>
    </a:clrScheme>
    <a:fontScheme name="Lettertype Stichting Lezen en Schrijven">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PP_TaalvoorhetLeven.potx</Template>
  <TotalTime>4932</TotalTime>
  <Words>1690</Words>
  <Application>Microsoft Office PowerPoint</Application>
  <PresentationFormat>Diavoorstelling (4:3)</PresentationFormat>
  <Paragraphs>231</Paragraphs>
  <Slides>49</Slides>
  <Notes>15</Notes>
  <HiddenSlides>2</HiddenSlides>
  <MMClips>0</MMClips>
  <ScaleCrop>false</ScaleCrop>
  <HeadingPairs>
    <vt:vector size="4" baseType="variant">
      <vt:variant>
        <vt:lpstr>Thema</vt:lpstr>
      </vt:variant>
      <vt:variant>
        <vt:i4>2</vt:i4>
      </vt:variant>
      <vt:variant>
        <vt:lpstr>Diatitels</vt:lpstr>
      </vt:variant>
      <vt:variant>
        <vt:i4>49</vt:i4>
      </vt:variant>
    </vt:vector>
  </HeadingPairs>
  <TitlesOfParts>
    <vt:vector size="51" baseType="lpstr">
      <vt:lpstr>PP_TaalvoorhetLeven</vt:lpstr>
      <vt:lpstr>Taal voor het Leven</vt:lpstr>
      <vt:lpstr>Taal maakt gezonder Over laaggeletterdheid en gezondheidsvaardigheden  </vt:lpstr>
      <vt:lpstr>Even voorstellen</vt:lpstr>
      <vt:lpstr>Wat is (laag)geletterdheid?</vt:lpstr>
      <vt:lpstr>Quiz</vt:lpstr>
      <vt:lpstr>Waar hebben laaggeletterden moeite mee?</vt:lpstr>
      <vt:lpstr>PowerPoint-presentatie</vt:lpstr>
      <vt:lpstr>Gevolgen voor de gezondheid</vt:lpstr>
      <vt:lpstr>Kennismaking met …</vt:lpstr>
      <vt:lpstr>Digi-Taalhuis</vt:lpstr>
      <vt:lpstr>Coördinator taalhuis</vt:lpstr>
      <vt:lpstr>PowerPoint-presentatie</vt:lpstr>
      <vt:lpstr>PowerPoint-presentatie</vt:lpstr>
      <vt:lpstr>PowerPoint-presentatie</vt:lpstr>
      <vt:lpstr>basisvaardigheden</vt:lpstr>
      <vt:lpstr>De bibliotheek is geen school!</vt:lpstr>
      <vt:lpstr>Complexe maatschappij</vt:lpstr>
      <vt:lpstr>PowerPoint-presentatie</vt:lpstr>
      <vt:lpstr>overheid</vt:lpstr>
      <vt:lpstr>doorverwijzen</vt:lpstr>
      <vt:lpstr>PowerPoint-presentatie</vt:lpstr>
      <vt:lpstr>PowerPoint-presentatie</vt:lpstr>
      <vt:lpstr>taalcafé</vt:lpstr>
      <vt:lpstr>taalcafé</vt:lpstr>
      <vt:lpstr>PowerPoint-presentatie</vt:lpstr>
      <vt:lpstr>PowerPoint-presentatie</vt:lpstr>
      <vt:lpstr>schrijftafel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Winst aanpak beperkte gezondheidsvaardigheden</vt:lpstr>
      <vt:lpstr>Mensen die beter kunnen lezen en schrijven zijn zelfredzamer, sociaal actiever en gelukkiger</vt:lpstr>
      <vt:lpstr>Wat kunt u doen?</vt:lpstr>
      <vt:lpstr>Doorverwijzen naar….</vt:lpstr>
      <vt:lpstr>Doorverwijzen naar….</vt:lpstr>
      <vt:lpstr>Vragen? </vt:lpstr>
      <vt:lpstr>PowerPoint-presentatie</vt:lpstr>
    </vt:vector>
  </TitlesOfParts>
  <Company>Stichting Lezen &amp; Schrijven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dc:title>
  <dc:creator>Stichting Lezen &amp; Schrijven</dc:creator>
  <dc:description>Sjabloonversie 1.2a - 9 december 2014_x000d_
Ontwerp: Koduijn ontwerpers_x000d_
Sjablonen: www.joulesunlimited.nl</dc:description>
  <cp:lastModifiedBy>Nelleke Wouters</cp:lastModifiedBy>
  <cp:revision>364</cp:revision>
  <cp:lastPrinted>2016-11-02T20:16:09Z</cp:lastPrinted>
  <dcterms:created xsi:type="dcterms:W3CDTF">2011-05-31T09:43:02Z</dcterms:created>
  <dcterms:modified xsi:type="dcterms:W3CDTF">2018-04-18T09:41:07Z</dcterms:modified>
</cp:coreProperties>
</file>